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301" r:id="rId3"/>
    <p:sldId id="328" r:id="rId4"/>
    <p:sldId id="329" r:id="rId5"/>
    <p:sldId id="330" r:id="rId6"/>
    <p:sldId id="331" r:id="rId7"/>
    <p:sldId id="332" r:id="rId8"/>
    <p:sldId id="333" r:id="rId9"/>
    <p:sldId id="334" r:id="rId10"/>
    <p:sldId id="335" r:id="rId11"/>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129B"/>
    <a:srgbClr val="FFE8E1"/>
    <a:srgbClr val="FBDB9B"/>
    <a:srgbClr val="FFFFBD"/>
    <a:srgbClr val="E1CCF0"/>
    <a:srgbClr val="CDF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60"/>
  </p:normalViewPr>
  <p:slideViewPr>
    <p:cSldViewPr snapToGrid="0" showGuides="1">
      <p:cViewPr varScale="1">
        <p:scale>
          <a:sx n="92" d="100"/>
          <a:sy n="92" d="100"/>
        </p:scale>
        <p:origin x="114" y="468"/>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720A8-4674-4EBA-A5F5-1AE3C8FAA91F}" type="datetimeFigureOut">
              <a:rPr lang="zh-CN" altLang="en-US" smtClean="0"/>
              <a:t>2022/2/25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E0DD40-D0BE-481E-8DB2-3467F064AEC4}" type="slidenum">
              <a:rPr lang="zh-CN" altLang="en-US" smtClean="0"/>
              <a:t>‹#›</a:t>
            </a:fld>
            <a:endParaRPr lang="zh-CN" altLang="en-US"/>
          </a:p>
        </p:txBody>
      </p:sp>
    </p:spTree>
    <p:extLst>
      <p:ext uri="{BB962C8B-B14F-4D97-AF65-F5344CB8AC3E}">
        <p14:creationId xmlns:p14="http://schemas.microsoft.com/office/powerpoint/2010/main" val="1897784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1</a:t>
            </a:fld>
            <a:endParaRPr lang="zh-CN" altLang="en-US"/>
          </a:p>
        </p:txBody>
      </p:sp>
    </p:spTree>
    <p:extLst>
      <p:ext uri="{BB962C8B-B14F-4D97-AF65-F5344CB8AC3E}">
        <p14:creationId xmlns:p14="http://schemas.microsoft.com/office/powerpoint/2010/main" val="740296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10</a:t>
            </a:fld>
            <a:endParaRPr lang="zh-CN" altLang="en-US"/>
          </a:p>
        </p:txBody>
      </p:sp>
    </p:spTree>
    <p:extLst>
      <p:ext uri="{BB962C8B-B14F-4D97-AF65-F5344CB8AC3E}">
        <p14:creationId xmlns:p14="http://schemas.microsoft.com/office/powerpoint/2010/main" val="696719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2</a:t>
            </a:fld>
            <a:endParaRPr lang="zh-CN" altLang="en-US"/>
          </a:p>
        </p:txBody>
      </p:sp>
    </p:spTree>
    <p:extLst>
      <p:ext uri="{BB962C8B-B14F-4D97-AF65-F5344CB8AC3E}">
        <p14:creationId xmlns:p14="http://schemas.microsoft.com/office/powerpoint/2010/main" val="1742981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3</a:t>
            </a:fld>
            <a:endParaRPr lang="zh-CN" altLang="en-US"/>
          </a:p>
        </p:txBody>
      </p:sp>
    </p:spTree>
    <p:extLst>
      <p:ext uri="{BB962C8B-B14F-4D97-AF65-F5344CB8AC3E}">
        <p14:creationId xmlns:p14="http://schemas.microsoft.com/office/powerpoint/2010/main" val="1568023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4</a:t>
            </a:fld>
            <a:endParaRPr lang="zh-CN" altLang="en-US"/>
          </a:p>
        </p:txBody>
      </p:sp>
    </p:spTree>
    <p:extLst>
      <p:ext uri="{BB962C8B-B14F-4D97-AF65-F5344CB8AC3E}">
        <p14:creationId xmlns:p14="http://schemas.microsoft.com/office/powerpoint/2010/main" val="2247441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5</a:t>
            </a:fld>
            <a:endParaRPr lang="zh-CN" altLang="en-US"/>
          </a:p>
        </p:txBody>
      </p:sp>
    </p:spTree>
    <p:extLst>
      <p:ext uri="{BB962C8B-B14F-4D97-AF65-F5344CB8AC3E}">
        <p14:creationId xmlns:p14="http://schemas.microsoft.com/office/powerpoint/2010/main" val="3620988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6</a:t>
            </a:fld>
            <a:endParaRPr lang="zh-CN" altLang="en-US"/>
          </a:p>
        </p:txBody>
      </p:sp>
    </p:spTree>
    <p:extLst>
      <p:ext uri="{BB962C8B-B14F-4D97-AF65-F5344CB8AC3E}">
        <p14:creationId xmlns:p14="http://schemas.microsoft.com/office/powerpoint/2010/main" val="730359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7</a:t>
            </a:fld>
            <a:endParaRPr lang="zh-CN" altLang="en-US"/>
          </a:p>
        </p:txBody>
      </p:sp>
    </p:spTree>
    <p:extLst>
      <p:ext uri="{BB962C8B-B14F-4D97-AF65-F5344CB8AC3E}">
        <p14:creationId xmlns:p14="http://schemas.microsoft.com/office/powerpoint/2010/main" val="3590984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8</a:t>
            </a:fld>
            <a:endParaRPr lang="zh-CN" altLang="en-US"/>
          </a:p>
        </p:txBody>
      </p:sp>
    </p:spTree>
    <p:extLst>
      <p:ext uri="{BB962C8B-B14F-4D97-AF65-F5344CB8AC3E}">
        <p14:creationId xmlns:p14="http://schemas.microsoft.com/office/powerpoint/2010/main" val="640844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FE0DD40-D0BE-481E-8DB2-3467F064AEC4}" type="slidenum">
              <a:rPr lang="zh-CN" altLang="en-US" smtClean="0"/>
              <a:t>9</a:t>
            </a:fld>
            <a:endParaRPr lang="zh-CN" altLang="en-US"/>
          </a:p>
        </p:txBody>
      </p:sp>
    </p:spTree>
    <p:extLst>
      <p:ext uri="{BB962C8B-B14F-4D97-AF65-F5344CB8AC3E}">
        <p14:creationId xmlns:p14="http://schemas.microsoft.com/office/powerpoint/2010/main" val="3415234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121F12DB-0458-435F-B683-412D6A16F1AC}" type="datetimeFigureOut">
              <a:rPr lang="zh-CN" altLang="en-US" smtClean="0"/>
              <a:t>2022/2/25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3E312EE-8ED6-44CE-9228-D17433E2BF6A}" type="slidenum">
              <a:rPr lang="zh-CN" altLang="en-US" smtClean="0"/>
              <a:t>‹#›</a:t>
            </a:fld>
            <a:endParaRPr lang="zh-CN" altLang="en-US"/>
          </a:p>
        </p:txBody>
      </p:sp>
    </p:spTree>
    <p:extLst>
      <p:ext uri="{BB962C8B-B14F-4D97-AF65-F5344CB8AC3E}">
        <p14:creationId xmlns:p14="http://schemas.microsoft.com/office/powerpoint/2010/main" val="4087508418"/>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44121"/>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4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1370612" y="1419051"/>
            <a:ext cx="4231088" cy="4605456"/>
          </a:xfrm>
          <a:custGeom>
            <a:avLst/>
            <a:gdLst>
              <a:gd name="connsiteX0" fmla="*/ 0 w 4231088"/>
              <a:gd name="connsiteY0" fmla="*/ 0 h 4605456"/>
              <a:gd name="connsiteX1" fmla="*/ 4231088 w 4231088"/>
              <a:gd name="connsiteY1" fmla="*/ 0 h 4605456"/>
              <a:gd name="connsiteX2" fmla="*/ 4231088 w 4231088"/>
              <a:gd name="connsiteY2" fmla="*/ 4605456 h 4605456"/>
              <a:gd name="connsiteX3" fmla="*/ 0 w 4231088"/>
              <a:gd name="connsiteY3" fmla="*/ 4605456 h 4605456"/>
            </a:gdLst>
            <a:ahLst/>
            <a:cxnLst>
              <a:cxn ang="0">
                <a:pos x="connsiteX0" y="connsiteY0"/>
              </a:cxn>
              <a:cxn ang="0">
                <a:pos x="connsiteX1" y="connsiteY1"/>
              </a:cxn>
              <a:cxn ang="0">
                <a:pos x="connsiteX2" y="connsiteY2"/>
              </a:cxn>
              <a:cxn ang="0">
                <a:pos x="connsiteX3" y="connsiteY3"/>
              </a:cxn>
            </a:cxnLst>
            <a:rect l="l" t="t" r="r" b="b"/>
            <a:pathLst>
              <a:path w="4231088" h="4605456">
                <a:moveTo>
                  <a:pt x="0" y="0"/>
                </a:moveTo>
                <a:lnTo>
                  <a:pt x="4231088" y="0"/>
                </a:lnTo>
                <a:lnTo>
                  <a:pt x="4231088" y="4605456"/>
                </a:lnTo>
                <a:lnTo>
                  <a:pt x="0" y="4605456"/>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3728527771"/>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6209251" y="1485414"/>
            <a:ext cx="2443160" cy="1807638"/>
          </a:xfrm>
          <a:custGeom>
            <a:avLst/>
            <a:gdLst>
              <a:gd name="connsiteX0" fmla="*/ 0 w 2443160"/>
              <a:gd name="connsiteY0" fmla="*/ 0 h 1807638"/>
              <a:gd name="connsiteX1" fmla="*/ 2443160 w 2443160"/>
              <a:gd name="connsiteY1" fmla="*/ 0 h 1807638"/>
              <a:gd name="connsiteX2" fmla="*/ 2443160 w 2443160"/>
              <a:gd name="connsiteY2" fmla="*/ 1807638 h 1807638"/>
              <a:gd name="connsiteX3" fmla="*/ 0 w 2443160"/>
              <a:gd name="connsiteY3" fmla="*/ 1807638 h 1807638"/>
            </a:gdLst>
            <a:ahLst/>
            <a:cxnLst>
              <a:cxn ang="0">
                <a:pos x="connsiteX0" y="connsiteY0"/>
              </a:cxn>
              <a:cxn ang="0">
                <a:pos x="connsiteX1" y="connsiteY1"/>
              </a:cxn>
              <a:cxn ang="0">
                <a:pos x="connsiteX2" y="connsiteY2"/>
              </a:cxn>
              <a:cxn ang="0">
                <a:pos x="connsiteX3" y="connsiteY3"/>
              </a:cxn>
            </a:cxnLst>
            <a:rect l="l" t="t" r="r" b="b"/>
            <a:pathLst>
              <a:path w="2443160" h="1807638">
                <a:moveTo>
                  <a:pt x="0" y="0"/>
                </a:moveTo>
                <a:lnTo>
                  <a:pt x="2443160" y="0"/>
                </a:lnTo>
                <a:lnTo>
                  <a:pt x="2443160" y="1807638"/>
                </a:lnTo>
                <a:lnTo>
                  <a:pt x="0" y="1807638"/>
                </a:lnTo>
                <a:close/>
              </a:path>
            </a:pathLst>
          </a:custGeom>
        </p:spPr>
        <p:txBody>
          <a:bodyPr wrap="square">
            <a:noAutofit/>
          </a:bodyPr>
          <a:lstStyle/>
          <a:p>
            <a:endParaRPr lang="zh-CN" altLang="en-US" dirty="0"/>
          </a:p>
        </p:txBody>
      </p:sp>
      <p:sp>
        <p:nvSpPr>
          <p:cNvPr id="5" name="图片占位符 4"/>
          <p:cNvSpPr>
            <a:spLocks noGrp="1"/>
          </p:cNvSpPr>
          <p:nvPr>
            <p:ph type="pic" sz="quarter" idx="11"/>
          </p:nvPr>
        </p:nvSpPr>
        <p:spPr>
          <a:xfrm>
            <a:off x="8748584" y="1485418"/>
            <a:ext cx="2443160" cy="1807638"/>
          </a:xfrm>
          <a:custGeom>
            <a:avLst/>
            <a:gdLst>
              <a:gd name="connsiteX0" fmla="*/ 0 w 2443160"/>
              <a:gd name="connsiteY0" fmla="*/ 0 h 1807638"/>
              <a:gd name="connsiteX1" fmla="*/ 2443160 w 2443160"/>
              <a:gd name="connsiteY1" fmla="*/ 0 h 1807638"/>
              <a:gd name="connsiteX2" fmla="*/ 2443160 w 2443160"/>
              <a:gd name="connsiteY2" fmla="*/ 1807638 h 1807638"/>
              <a:gd name="connsiteX3" fmla="*/ 0 w 2443160"/>
              <a:gd name="connsiteY3" fmla="*/ 1807638 h 1807638"/>
            </a:gdLst>
            <a:ahLst/>
            <a:cxnLst>
              <a:cxn ang="0">
                <a:pos x="connsiteX0" y="connsiteY0"/>
              </a:cxn>
              <a:cxn ang="0">
                <a:pos x="connsiteX1" y="connsiteY1"/>
              </a:cxn>
              <a:cxn ang="0">
                <a:pos x="connsiteX2" y="connsiteY2"/>
              </a:cxn>
              <a:cxn ang="0">
                <a:pos x="connsiteX3" y="connsiteY3"/>
              </a:cxn>
            </a:cxnLst>
            <a:rect l="l" t="t" r="r" b="b"/>
            <a:pathLst>
              <a:path w="2443160" h="1807638">
                <a:moveTo>
                  <a:pt x="0" y="0"/>
                </a:moveTo>
                <a:lnTo>
                  <a:pt x="2443160" y="0"/>
                </a:lnTo>
                <a:lnTo>
                  <a:pt x="2443160" y="1807638"/>
                </a:lnTo>
                <a:lnTo>
                  <a:pt x="0" y="1807638"/>
                </a:lnTo>
                <a:close/>
              </a:path>
            </a:pathLst>
          </a:custGeom>
        </p:spPr>
        <p:txBody>
          <a:bodyPr wrap="square">
            <a:noAutofit/>
          </a:bodyPr>
          <a:lstStyle/>
          <a:p>
            <a:endParaRPr lang="zh-CN" altLang="en-US" dirty="0"/>
          </a:p>
        </p:txBody>
      </p:sp>
      <p:sp>
        <p:nvSpPr>
          <p:cNvPr id="6" name="图片占位符 5"/>
          <p:cNvSpPr>
            <a:spLocks noGrp="1"/>
          </p:cNvSpPr>
          <p:nvPr>
            <p:ph type="pic" sz="quarter" idx="12"/>
          </p:nvPr>
        </p:nvSpPr>
        <p:spPr>
          <a:xfrm>
            <a:off x="6209251" y="3912734"/>
            <a:ext cx="2443160" cy="1807638"/>
          </a:xfrm>
          <a:custGeom>
            <a:avLst/>
            <a:gdLst>
              <a:gd name="connsiteX0" fmla="*/ 0 w 2443160"/>
              <a:gd name="connsiteY0" fmla="*/ 0 h 1807638"/>
              <a:gd name="connsiteX1" fmla="*/ 2443160 w 2443160"/>
              <a:gd name="connsiteY1" fmla="*/ 0 h 1807638"/>
              <a:gd name="connsiteX2" fmla="*/ 2443160 w 2443160"/>
              <a:gd name="connsiteY2" fmla="*/ 1807638 h 1807638"/>
              <a:gd name="connsiteX3" fmla="*/ 0 w 2443160"/>
              <a:gd name="connsiteY3" fmla="*/ 1807638 h 1807638"/>
            </a:gdLst>
            <a:ahLst/>
            <a:cxnLst>
              <a:cxn ang="0">
                <a:pos x="connsiteX0" y="connsiteY0"/>
              </a:cxn>
              <a:cxn ang="0">
                <a:pos x="connsiteX1" y="connsiteY1"/>
              </a:cxn>
              <a:cxn ang="0">
                <a:pos x="connsiteX2" y="connsiteY2"/>
              </a:cxn>
              <a:cxn ang="0">
                <a:pos x="connsiteX3" y="connsiteY3"/>
              </a:cxn>
            </a:cxnLst>
            <a:rect l="l" t="t" r="r" b="b"/>
            <a:pathLst>
              <a:path w="2443160" h="1807638">
                <a:moveTo>
                  <a:pt x="0" y="0"/>
                </a:moveTo>
                <a:lnTo>
                  <a:pt x="2443160" y="0"/>
                </a:lnTo>
                <a:lnTo>
                  <a:pt x="2443160" y="1807638"/>
                </a:lnTo>
                <a:lnTo>
                  <a:pt x="0" y="1807638"/>
                </a:lnTo>
                <a:close/>
              </a:path>
            </a:pathLst>
          </a:custGeom>
        </p:spPr>
        <p:txBody>
          <a:bodyPr wrap="square">
            <a:noAutofit/>
          </a:bodyPr>
          <a:lstStyle/>
          <a:p>
            <a:endParaRPr lang="zh-CN" altLang="en-US"/>
          </a:p>
        </p:txBody>
      </p:sp>
      <p:sp>
        <p:nvSpPr>
          <p:cNvPr id="7" name="图片占位符 6"/>
          <p:cNvSpPr>
            <a:spLocks noGrp="1"/>
          </p:cNvSpPr>
          <p:nvPr>
            <p:ph type="pic" sz="quarter" idx="13"/>
          </p:nvPr>
        </p:nvSpPr>
        <p:spPr>
          <a:xfrm>
            <a:off x="8748584" y="3912738"/>
            <a:ext cx="2443160" cy="1807638"/>
          </a:xfrm>
          <a:custGeom>
            <a:avLst/>
            <a:gdLst>
              <a:gd name="connsiteX0" fmla="*/ 0 w 2443160"/>
              <a:gd name="connsiteY0" fmla="*/ 0 h 1807638"/>
              <a:gd name="connsiteX1" fmla="*/ 2443160 w 2443160"/>
              <a:gd name="connsiteY1" fmla="*/ 0 h 1807638"/>
              <a:gd name="connsiteX2" fmla="*/ 2443160 w 2443160"/>
              <a:gd name="connsiteY2" fmla="*/ 1807638 h 1807638"/>
              <a:gd name="connsiteX3" fmla="*/ 0 w 2443160"/>
              <a:gd name="connsiteY3" fmla="*/ 1807638 h 1807638"/>
            </a:gdLst>
            <a:ahLst/>
            <a:cxnLst>
              <a:cxn ang="0">
                <a:pos x="connsiteX0" y="connsiteY0"/>
              </a:cxn>
              <a:cxn ang="0">
                <a:pos x="connsiteX1" y="connsiteY1"/>
              </a:cxn>
              <a:cxn ang="0">
                <a:pos x="connsiteX2" y="connsiteY2"/>
              </a:cxn>
              <a:cxn ang="0">
                <a:pos x="connsiteX3" y="connsiteY3"/>
              </a:cxn>
            </a:cxnLst>
            <a:rect l="l" t="t" r="r" b="b"/>
            <a:pathLst>
              <a:path w="2443160" h="1807638">
                <a:moveTo>
                  <a:pt x="0" y="0"/>
                </a:moveTo>
                <a:lnTo>
                  <a:pt x="2443160" y="0"/>
                </a:lnTo>
                <a:lnTo>
                  <a:pt x="2443160" y="1807638"/>
                </a:lnTo>
                <a:lnTo>
                  <a:pt x="0" y="1807638"/>
                </a:lnTo>
                <a:close/>
              </a:path>
            </a:pathLst>
          </a:custGeom>
        </p:spPr>
        <p:txBody>
          <a:bodyPr wrap="square">
            <a:noAutofit/>
          </a:bodyPr>
          <a:lstStyle/>
          <a:p>
            <a:endParaRPr lang="zh-CN" altLang="en-US" dirty="0"/>
          </a:p>
        </p:txBody>
      </p:sp>
    </p:spTree>
    <p:extLst>
      <p:ext uri="{BB962C8B-B14F-4D97-AF65-F5344CB8AC3E}">
        <p14:creationId xmlns:p14="http://schemas.microsoft.com/office/powerpoint/2010/main" val="937637423"/>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2776754" y="2958409"/>
            <a:ext cx="1698722" cy="1698158"/>
          </a:xfrm>
          <a:custGeom>
            <a:avLst/>
            <a:gdLst>
              <a:gd name="connsiteX0" fmla="*/ 849361 w 1698722"/>
              <a:gd name="connsiteY0" fmla="*/ 0 h 1698158"/>
              <a:gd name="connsiteX1" fmla="*/ 1698722 w 1698722"/>
              <a:gd name="connsiteY1" fmla="*/ 849079 h 1698158"/>
              <a:gd name="connsiteX2" fmla="*/ 849361 w 1698722"/>
              <a:gd name="connsiteY2" fmla="*/ 1698158 h 1698158"/>
              <a:gd name="connsiteX3" fmla="*/ 0 w 1698722"/>
              <a:gd name="connsiteY3" fmla="*/ 849079 h 1698158"/>
              <a:gd name="connsiteX4" fmla="*/ 849361 w 1698722"/>
              <a:gd name="connsiteY4" fmla="*/ 0 h 1698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8722" h="1698158">
                <a:moveTo>
                  <a:pt x="849361" y="0"/>
                </a:moveTo>
                <a:cubicBezTo>
                  <a:pt x="1318450" y="0"/>
                  <a:pt x="1698722" y="380146"/>
                  <a:pt x="1698722" y="849079"/>
                </a:cubicBezTo>
                <a:cubicBezTo>
                  <a:pt x="1698722" y="1318012"/>
                  <a:pt x="1318450" y="1698158"/>
                  <a:pt x="849361" y="1698158"/>
                </a:cubicBezTo>
                <a:cubicBezTo>
                  <a:pt x="380272" y="1698158"/>
                  <a:pt x="0" y="1318012"/>
                  <a:pt x="0" y="849079"/>
                </a:cubicBezTo>
                <a:cubicBezTo>
                  <a:pt x="0" y="380146"/>
                  <a:pt x="380272" y="0"/>
                  <a:pt x="849361" y="0"/>
                </a:cubicBezTo>
                <a:close/>
              </a:path>
            </a:pathLst>
          </a:custGeom>
        </p:spPr>
        <p:txBody>
          <a:bodyPr wrap="square">
            <a:noAutofit/>
          </a:bodyPr>
          <a:lstStyle/>
          <a:p>
            <a:endParaRPr lang="zh-CN" altLang="en-US" dirty="0"/>
          </a:p>
        </p:txBody>
      </p:sp>
      <p:sp>
        <p:nvSpPr>
          <p:cNvPr id="5" name="图片占位符 4"/>
          <p:cNvSpPr>
            <a:spLocks noGrp="1"/>
          </p:cNvSpPr>
          <p:nvPr>
            <p:ph type="pic" sz="quarter" idx="11"/>
          </p:nvPr>
        </p:nvSpPr>
        <p:spPr>
          <a:xfrm>
            <a:off x="5259232" y="2958409"/>
            <a:ext cx="1698722" cy="1698158"/>
          </a:xfrm>
          <a:custGeom>
            <a:avLst/>
            <a:gdLst>
              <a:gd name="connsiteX0" fmla="*/ 849361 w 1698722"/>
              <a:gd name="connsiteY0" fmla="*/ 0 h 1698158"/>
              <a:gd name="connsiteX1" fmla="*/ 1698722 w 1698722"/>
              <a:gd name="connsiteY1" fmla="*/ 849079 h 1698158"/>
              <a:gd name="connsiteX2" fmla="*/ 849361 w 1698722"/>
              <a:gd name="connsiteY2" fmla="*/ 1698158 h 1698158"/>
              <a:gd name="connsiteX3" fmla="*/ 0 w 1698722"/>
              <a:gd name="connsiteY3" fmla="*/ 849079 h 1698158"/>
              <a:gd name="connsiteX4" fmla="*/ 849361 w 1698722"/>
              <a:gd name="connsiteY4" fmla="*/ 0 h 1698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8722" h="1698158">
                <a:moveTo>
                  <a:pt x="849361" y="0"/>
                </a:moveTo>
                <a:cubicBezTo>
                  <a:pt x="1318450" y="0"/>
                  <a:pt x="1698722" y="380146"/>
                  <a:pt x="1698722" y="849079"/>
                </a:cubicBezTo>
                <a:cubicBezTo>
                  <a:pt x="1698722" y="1318012"/>
                  <a:pt x="1318450" y="1698158"/>
                  <a:pt x="849361" y="1698158"/>
                </a:cubicBezTo>
                <a:cubicBezTo>
                  <a:pt x="380272" y="1698158"/>
                  <a:pt x="0" y="1318012"/>
                  <a:pt x="0" y="849079"/>
                </a:cubicBezTo>
                <a:cubicBezTo>
                  <a:pt x="0" y="380146"/>
                  <a:pt x="380272" y="0"/>
                  <a:pt x="849361" y="0"/>
                </a:cubicBezTo>
                <a:close/>
              </a:path>
            </a:pathLst>
          </a:custGeom>
        </p:spPr>
        <p:txBody>
          <a:bodyPr wrap="square">
            <a:noAutofit/>
          </a:bodyPr>
          <a:lstStyle/>
          <a:p>
            <a:endParaRPr lang="zh-CN" altLang="en-US" dirty="0"/>
          </a:p>
        </p:txBody>
      </p:sp>
      <p:sp>
        <p:nvSpPr>
          <p:cNvPr id="6" name="图片占位符 5"/>
          <p:cNvSpPr>
            <a:spLocks noGrp="1"/>
          </p:cNvSpPr>
          <p:nvPr>
            <p:ph type="pic" sz="quarter" idx="12"/>
          </p:nvPr>
        </p:nvSpPr>
        <p:spPr>
          <a:xfrm>
            <a:off x="7748223" y="2956740"/>
            <a:ext cx="1698722" cy="1698158"/>
          </a:xfrm>
          <a:custGeom>
            <a:avLst/>
            <a:gdLst>
              <a:gd name="connsiteX0" fmla="*/ 849361 w 1698722"/>
              <a:gd name="connsiteY0" fmla="*/ 0 h 1698158"/>
              <a:gd name="connsiteX1" fmla="*/ 1698722 w 1698722"/>
              <a:gd name="connsiteY1" fmla="*/ 849079 h 1698158"/>
              <a:gd name="connsiteX2" fmla="*/ 849361 w 1698722"/>
              <a:gd name="connsiteY2" fmla="*/ 1698158 h 1698158"/>
              <a:gd name="connsiteX3" fmla="*/ 0 w 1698722"/>
              <a:gd name="connsiteY3" fmla="*/ 849079 h 1698158"/>
              <a:gd name="connsiteX4" fmla="*/ 849361 w 1698722"/>
              <a:gd name="connsiteY4" fmla="*/ 0 h 1698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8722" h="1698158">
                <a:moveTo>
                  <a:pt x="849361" y="0"/>
                </a:moveTo>
                <a:cubicBezTo>
                  <a:pt x="1318450" y="0"/>
                  <a:pt x="1698722" y="380146"/>
                  <a:pt x="1698722" y="849079"/>
                </a:cubicBezTo>
                <a:cubicBezTo>
                  <a:pt x="1698722" y="1318012"/>
                  <a:pt x="1318450" y="1698158"/>
                  <a:pt x="849361" y="1698158"/>
                </a:cubicBezTo>
                <a:cubicBezTo>
                  <a:pt x="380272" y="1698158"/>
                  <a:pt x="0" y="1318012"/>
                  <a:pt x="0" y="849079"/>
                </a:cubicBezTo>
                <a:cubicBezTo>
                  <a:pt x="0" y="380146"/>
                  <a:pt x="380272" y="0"/>
                  <a:pt x="849361" y="0"/>
                </a:cubicBezTo>
                <a:close/>
              </a:path>
            </a:pathLst>
          </a:custGeom>
        </p:spPr>
        <p:txBody>
          <a:bodyPr wrap="square">
            <a:noAutofit/>
          </a:bodyPr>
          <a:lstStyle/>
          <a:p>
            <a:endParaRPr lang="zh-CN" altLang="en-US" dirty="0"/>
          </a:p>
        </p:txBody>
      </p:sp>
    </p:spTree>
    <p:extLst>
      <p:ext uri="{BB962C8B-B14F-4D97-AF65-F5344CB8AC3E}">
        <p14:creationId xmlns:p14="http://schemas.microsoft.com/office/powerpoint/2010/main" val="1978354844"/>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4857024" y="1786685"/>
            <a:ext cx="5833675" cy="4193344"/>
          </a:xfrm>
          <a:custGeom>
            <a:avLst/>
            <a:gdLst>
              <a:gd name="connsiteX0" fmla="*/ 0 w 5833675"/>
              <a:gd name="connsiteY0" fmla="*/ 3069643 h 4193344"/>
              <a:gd name="connsiteX1" fmla="*/ 4139343 w 5833675"/>
              <a:gd name="connsiteY1" fmla="*/ 3069643 h 4193344"/>
              <a:gd name="connsiteX2" fmla="*/ 4139343 w 5833675"/>
              <a:gd name="connsiteY2" fmla="*/ 4193344 h 4193344"/>
              <a:gd name="connsiteX3" fmla="*/ 0 w 5833675"/>
              <a:gd name="connsiteY3" fmla="*/ 4193344 h 4193344"/>
              <a:gd name="connsiteX4" fmla="*/ 4262721 w 5833675"/>
              <a:gd name="connsiteY4" fmla="*/ 2450057 h 4193344"/>
              <a:gd name="connsiteX5" fmla="*/ 5833675 w 5833675"/>
              <a:gd name="connsiteY5" fmla="*/ 2450057 h 4193344"/>
              <a:gd name="connsiteX6" fmla="*/ 5833675 w 5833675"/>
              <a:gd name="connsiteY6" fmla="*/ 4193344 h 4193344"/>
              <a:gd name="connsiteX7" fmla="*/ 4262721 w 5833675"/>
              <a:gd name="connsiteY7" fmla="*/ 4193344 h 4193344"/>
              <a:gd name="connsiteX8" fmla="*/ 1693154 w 5833675"/>
              <a:gd name="connsiteY8" fmla="*/ 1215967 h 4193344"/>
              <a:gd name="connsiteX9" fmla="*/ 4139342 w 5833675"/>
              <a:gd name="connsiteY9" fmla="*/ 1215967 h 4193344"/>
              <a:gd name="connsiteX10" fmla="*/ 4139342 w 5833675"/>
              <a:gd name="connsiteY10" fmla="*/ 2952031 h 4193344"/>
              <a:gd name="connsiteX11" fmla="*/ 1693154 w 5833675"/>
              <a:gd name="connsiteY11" fmla="*/ 2952031 h 4193344"/>
              <a:gd name="connsiteX12" fmla="*/ 0 w 5833675"/>
              <a:gd name="connsiteY12" fmla="*/ 0 h 4193344"/>
              <a:gd name="connsiteX13" fmla="*/ 4174975 w 5833675"/>
              <a:gd name="connsiteY13" fmla="*/ 0 h 4193344"/>
              <a:gd name="connsiteX14" fmla="*/ 4174975 w 5833675"/>
              <a:gd name="connsiteY14" fmla="*/ 1123701 h 4193344"/>
              <a:gd name="connsiteX15" fmla="*/ 0 w 5833675"/>
              <a:gd name="connsiteY15" fmla="*/ 1123701 h 4193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33675" h="4193344">
                <a:moveTo>
                  <a:pt x="0" y="3069643"/>
                </a:moveTo>
                <a:lnTo>
                  <a:pt x="4139343" y="3069643"/>
                </a:lnTo>
                <a:lnTo>
                  <a:pt x="4139343" y="4193344"/>
                </a:lnTo>
                <a:lnTo>
                  <a:pt x="0" y="4193344"/>
                </a:lnTo>
                <a:close/>
                <a:moveTo>
                  <a:pt x="4262721" y="2450057"/>
                </a:moveTo>
                <a:lnTo>
                  <a:pt x="5833675" y="2450057"/>
                </a:lnTo>
                <a:lnTo>
                  <a:pt x="5833675" y="4193344"/>
                </a:lnTo>
                <a:lnTo>
                  <a:pt x="4262721" y="4193344"/>
                </a:lnTo>
                <a:close/>
                <a:moveTo>
                  <a:pt x="1693154" y="1215967"/>
                </a:moveTo>
                <a:lnTo>
                  <a:pt x="4139342" y="1215967"/>
                </a:lnTo>
                <a:lnTo>
                  <a:pt x="4139342" y="2952031"/>
                </a:lnTo>
                <a:lnTo>
                  <a:pt x="1693154" y="2952031"/>
                </a:lnTo>
                <a:close/>
                <a:moveTo>
                  <a:pt x="0" y="0"/>
                </a:moveTo>
                <a:lnTo>
                  <a:pt x="4174975" y="0"/>
                </a:lnTo>
                <a:lnTo>
                  <a:pt x="4174975" y="1123701"/>
                </a:lnTo>
                <a:lnTo>
                  <a:pt x="0" y="1123701"/>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47891628"/>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7" name="图片占位符 6"/>
          <p:cNvSpPr>
            <a:spLocks noGrp="1"/>
          </p:cNvSpPr>
          <p:nvPr>
            <p:ph type="pic" sz="quarter" idx="10"/>
          </p:nvPr>
        </p:nvSpPr>
        <p:spPr>
          <a:xfrm>
            <a:off x="6098009" y="1449421"/>
            <a:ext cx="4377171" cy="4742560"/>
          </a:xfrm>
          <a:custGeom>
            <a:avLst/>
            <a:gdLst>
              <a:gd name="connsiteX0" fmla="*/ 983120 w 4377171"/>
              <a:gd name="connsiteY0" fmla="*/ 4152284 h 4742560"/>
              <a:gd name="connsiteX1" fmla="*/ 984013 w 4377171"/>
              <a:gd name="connsiteY1" fmla="*/ 4152660 h 4742560"/>
              <a:gd name="connsiteX2" fmla="*/ 932181 w 4377171"/>
              <a:gd name="connsiteY2" fmla="*/ 4320208 h 4742560"/>
              <a:gd name="connsiteX3" fmla="*/ 942369 w 4377171"/>
              <a:gd name="connsiteY3" fmla="*/ 4279499 h 4742560"/>
              <a:gd name="connsiteX4" fmla="*/ 957651 w 4377171"/>
              <a:gd name="connsiteY4" fmla="*/ 4233702 h 4742560"/>
              <a:gd name="connsiteX5" fmla="*/ 983120 w 4377171"/>
              <a:gd name="connsiteY5" fmla="*/ 4152284 h 4742560"/>
              <a:gd name="connsiteX6" fmla="*/ 3204054 w 4377171"/>
              <a:gd name="connsiteY6" fmla="*/ 0 h 4742560"/>
              <a:gd name="connsiteX7" fmla="*/ 3336495 w 4377171"/>
              <a:gd name="connsiteY7" fmla="*/ 162835 h 4742560"/>
              <a:gd name="connsiteX8" fmla="*/ 3789851 w 4377171"/>
              <a:gd name="connsiteY8" fmla="*/ 188278 h 4742560"/>
              <a:gd name="connsiteX9" fmla="*/ 3901917 w 4377171"/>
              <a:gd name="connsiteY9" fmla="*/ 218809 h 4742560"/>
              <a:gd name="connsiteX10" fmla="*/ 3952856 w 4377171"/>
              <a:gd name="connsiteY10" fmla="*/ 239164 h 4742560"/>
              <a:gd name="connsiteX11" fmla="*/ 3963043 w 4377171"/>
              <a:gd name="connsiteY11" fmla="*/ 244252 h 4742560"/>
              <a:gd name="connsiteX12" fmla="*/ 3968137 w 4377171"/>
              <a:gd name="connsiteY12" fmla="*/ 244252 h 4742560"/>
              <a:gd name="connsiteX13" fmla="*/ 3973231 w 4377171"/>
              <a:gd name="connsiteY13" fmla="*/ 249341 h 4742560"/>
              <a:gd name="connsiteX14" fmla="*/ 3993607 w 4377171"/>
              <a:gd name="connsiteY14" fmla="*/ 259518 h 4742560"/>
              <a:gd name="connsiteX15" fmla="*/ 4044546 w 4377171"/>
              <a:gd name="connsiteY15" fmla="*/ 351112 h 4742560"/>
              <a:gd name="connsiteX16" fmla="*/ 3978325 w 4377171"/>
              <a:gd name="connsiteY16" fmla="*/ 544479 h 4742560"/>
              <a:gd name="connsiteX17" fmla="*/ 3917198 w 4377171"/>
              <a:gd name="connsiteY17" fmla="*/ 742933 h 4742560"/>
              <a:gd name="connsiteX18" fmla="*/ 3912104 w 4377171"/>
              <a:gd name="connsiteY18" fmla="*/ 890502 h 4742560"/>
              <a:gd name="connsiteX19" fmla="*/ 3978325 w 4377171"/>
              <a:gd name="connsiteY19" fmla="*/ 1078780 h 4742560"/>
              <a:gd name="connsiteX20" fmla="*/ 3932480 w 4377171"/>
              <a:gd name="connsiteY20" fmla="*/ 1150020 h 4742560"/>
              <a:gd name="connsiteX21" fmla="*/ 4085296 w 4377171"/>
              <a:gd name="connsiteY21" fmla="*/ 1155109 h 4742560"/>
              <a:gd name="connsiteX22" fmla="*/ 4248301 w 4377171"/>
              <a:gd name="connsiteY22" fmla="*/ 1083868 h 4742560"/>
              <a:gd name="connsiteX23" fmla="*/ 4345085 w 4377171"/>
              <a:gd name="connsiteY23" fmla="*/ 1272146 h 4742560"/>
              <a:gd name="connsiteX24" fmla="*/ 4375648 w 4377171"/>
              <a:gd name="connsiteY24" fmla="*/ 1429892 h 4742560"/>
              <a:gd name="connsiteX25" fmla="*/ 4319616 w 4377171"/>
              <a:gd name="connsiteY25" fmla="*/ 1674144 h 4742560"/>
              <a:gd name="connsiteX26" fmla="*/ 3942668 w 4377171"/>
              <a:gd name="connsiteY26" fmla="*/ 2025256 h 4742560"/>
              <a:gd name="connsiteX27" fmla="*/ 3524969 w 4377171"/>
              <a:gd name="connsiteY27" fmla="*/ 2330571 h 4742560"/>
              <a:gd name="connsiteX28" fmla="*/ 3336495 w 4377171"/>
              <a:gd name="connsiteY28" fmla="*/ 2361103 h 4742560"/>
              <a:gd name="connsiteX29" fmla="*/ 2923890 w 4377171"/>
              <a:gd name="connsiteY29" fmla="*/ 2640975 h 4742560"/>
              <a:gd name="connsiteX30" fmla="*/ 2557131 w 4377171"/>
              <a:gd name="connsiteY30" fmla="*/ 2986999 h 4742560"/>
              <a:gd name="connsiteX31" fmla="*/ 2226028 w 4377171"/>
              <a:gd name="connsiteY31" fmla="*/ 3373731 h 4742560"/>
              <a:gd name="connsiteX32" fmla="*/ 2065571 w 4377171"/>
              <a:gd name="connsiteY32" fmla="*/ 3571550 h 4742560"/>
              <a:gd name="connsiteX33" fmla="*/ 1916281 w 4377171"/>
              <a:gd name="connsiteY33" fmla="*/ 3752050 h 4742560"/>
              <a:gd name="connsiteX34" fmla="*/ 1933970 w 4377171"/>
              <a:gd name="connsiteY34" fmla="*/ 3714991 h 4742560"/>
              <a:gd name="connsiteX35" fmla="*/ 1961146 w 4377171"/>
              <a:gd name="connsiteY35" fmla="*/ 3663780 h 4742560"/>
              <a:gd name="connsiteX36" fmla="*/ 1938224 w 4377171"/>
              <a:gd name="connsiteY36" fmla="*/ 3706079 h 4742560"/>
              <a:gd name="connsiteX37" fmla="*/ 1933970 w 4377171"/>
              <a:gd name="connsiteY37" fmla="*/ 3714991 h 4742560"/>
              <a:gd name="connsiteX38" fmla="*/ 1933130 w 4377171"/>
              <a:gd name="connsiteY38" fmla="*/ 3716574 h 4742560"/>
              <a:gd name="connsiteX39" fmla="*/ 1905114 w 4377171"/>
              <a:gd name="connsiteY39" fmla="*/ 3765552 h 4742560"/>
              <a:gd name="connsiteX40" fmla="*/ 1916281 w 4377171"/>
              <a:gd name="connsiteY40" fmla="*/ 3752050 h 4742560"/>
              <a:gd name="connsiteX41" fmla="*/ 1915302 w 4377171"/>
              <a:gd name="connsiteY41" fmla="*/ 3754103 h 4742560"/>
              <a:gd name="connsiteX42" fmla="*/ 1869456 w 4377171"/>
              <a:gd name="connsiteY42" fmla="*/ 3852058 h 4742560"/>
              <a:gd name="connsiteX43" fmla="*/ 1818518 w 4377171"/>
              <a:gd name="connsiteY43" fmla="*/ 3928387 h 4742560"/>
              <a:gd name="connsiteX44" fmla="*/ 1772673 w 4377171"/>
              <a:gd name="connsiteY44" fmla="*/ 3964007 h 4742560"/>
              <a:gd name="connsiteX45" fmla="*/ 1660607 w 4377171"/>
              <a:gd name="connsiteY45" fmla="*/ 4004715 h 4742560"/>
              <a:gd name="connsiteX46" fmla="*/ 1563823 w 4377171"/>
              <a:gd name="connsiteY46" fmla="*/ 4075956 h 4742560"/>
              <a:gd name="connsiteX47" fmla="*/ 1487415 w 4377171"/>
              <a:gd name="connsiteY47" fmla="*/ 4177727 h 4742560"/>
              <a:gd name="connsiteX48" fmla="*/ 1456852 w 4377171"/>
              <a:gd name="connsiteY48" fmla="*/ 4238790 h 4742560"/>
              <a:gd name="connsiteX49" fmla="*/ 1436476 w 4377171"/>
              <a:gd name="connsiteY49" fmla="*/ 4315119 h 4742560"/>
              <a:gd name="connsiteX50" fmla="*/ 1319317 w 4377171"/>
              <a:gd name="connsiteY50" fmla="*/ 4340562 h 4742560"/>
              <a:gd name="connsiteX51" fmla="*/ 1248002 w 4377171"/>
              <a:gd name="connsiteY51" fmla="*/ 4533928 h 4742560"/>
              <a:gd name="connsiteX52" fmla="*/ 1227627 w 4377171"/>
              <a:gd name="connsiteY52" fmla="*/ 4640788 h 4742560"/>
              <a:gd name="connsiteX53" fmla="*/ 1217439 w 4377171"/>
              <a:gd name="connsiteY53" fmla="*/ 4691674 h 4742560"/>
              <a:gd name="connsiteX54" fmla="*/ 1207251 w 4377171"/>
              <a:gd name="connsiteY54" fmla="*/ 4742560 h 4742560"/>
              <a:gd name="connsiteX55" fmla="*/ 1202157 w 4377171"/>
              <a:gd name="connsiteY55" fmla="*/ 4671320 h 4742560"/>
              <a:gd name="connsiteX56" fmla="*/ 1212345 w 4377171"/>
              <a:gd name="connsiteY56" fmla="*/ 4610257 h 4742560"/>
              <a:gd name="connsiteX57" fmla="*/ 1161406 w 4377171"/>
              <a:gd name="connsiteY57" fmla="*/ 4605168 h 4742560"/>
              <a:gd name="connsiteX58" fmla="*/ 1110467 w 4377171"/>
              <a:gd name="connsiteY58" fmla="*/ 4605168 h 4742560"/>
              <a:gd name="connsiteX59" fmla="*/ 1141031 w 4377171"/>
              <a:gd name="connsiteY59" fmla="*/ 4457599 h 4742560"/>
              <a:gd name="connsiteX60" fmla="*/ 1197063 w 4377171"/>
              <a:gd name="connsiteY60" fmla="*/ 4315119 h 4742560"/>
              <a:gd name="connsiteX61" fmla="*/ 1151218 w 4377171"/>
              <a:gd name="connsiteY61" fmla="*/ 4294765 h 4742560"/>
              <a:gd name="connsiteX62" fmla="*/ 1120655 w 4377171"/>
              <a:gd name="connsiteY62" fmla="*/ 4376182 h 4742560"/>
              <a:gd name="connsiteX63" fmla="*/ 1100280 w 4377171"/>
              <a:gd name="connsiteY63" fmla="*/ 4457599 h 4742560"/>
              <a:gd name="connsiteX64" fmla="*/ 1090092 w 4377171"/>
              <a:gd name="connsiteY64" fmla="*/ 4493219 h 4742560"/>
              <a:gd name="connsiteX65" fmla="*/ 1079904 w 4377171"/>
              <a:gd name="connsiteY65" fmla="*/ 4533928 h 4742560"/>
              <a:gd name="connsiteX66" fmla="*/ 1054435 w 4377171"/>
              <a:gd name="connsiteY66" fmla="*/ 4625523 h 4742560"/>
              <a:gd name="connsiteX67" fmla="*/ 911806 w 4377171"/>
              <a:gd name="connsiteY67" fmla="*/ 4696763 h 4742560"/>
              <a:gd name="connsiteX68" fmla="*/ 921994 w 4377171"/>
              <a:gd name="connsiteY68" fmla="*/ 4549194 h 4742560"/>
              <a:gd name="connsiteX69" fmla="*/ 952557 w 4377171"/>
              <a:gd name="connsiteY69" fmla="*/ 4406714 h 4742560"/>
              <a:gd name="connsiteX70" fmla="*/ 998402 w 4377171"/>
              <a:gd name="connsiteY70" fmla="*/ 4264233 h 4742560"/>
              <a:gd name="connsiteX71" fmla="*/ 1044247 w 4377171"/>
              <a:gd name="connsiteY71" fmla="*/ 4137019 h 4742560"/>
              <a:gd name="connsiteX72" fmla="*/ 1001267 w 4377171"/>
              <a:gd name="connsiteY72" fmla="*/ 4159917 h 4742560"/>
              <a:gd name="connsiteX73" fmla="*/ 984013 w 4377171"/>
              <a:gd name="connsiteY73" fmla="*/ 4152660 h 4742560"/>
              <a:gd name="connsiteX74" fmla="*/ 988851 w 4377171"/>
              <a:gd name="connsiteY74" fmla="*/ 4137019 h 4742560"/>
              <a:gd name="connsiteX75" fmla="*/ 1049341 w 4377171"/>
              <a:gd name="connsiteY75" fmla="*/ 3969095 h 4742560"/>
              <a:gd name="connsiteX76" fmla="*/ 1197063 w 4377171"/>
              <a:gd name="connsiteY76" fmla="*/ 3628160 h 4742560"/>
              <a:gd name="connsiteX77" fmla="*/ 1151218 w 4377171"/>
              <a:gd name="connsiteY77" fmla="*/ 3597629 h 4742560"/>
              <a:gd name="connsiteX78" fmla="*/ 1115561 w 4377171"/>
              <a:gd name="connsiteY78" fmla="*/ 3679046 h 4742560"/>
              <a:gd name="connsiteX79" fmla="*/ 1028965 w 4377171"/>
              <a:gd name="connsiteY79" fmla="*/ 3623072 h 4742560"/>
              <a:gd name="connsiteX80" fmla="*/ 1105373 w 4377171"/>
              <a:gd name="connsiteY80" fmla="*/ 3434794 h 4742560"/>
              <a:gd name="connsiteX81" fmla="*/ 1125749 w 4377171"/>
              <a:gd name="connsiteY81" fmla="*/ 3378820 h 4742560"/>
              <a:gd name="connsiteX82" fmla="*/ 1151218 w 4377171"/>
              <a:gd name="connsiteY82" fmla="*/ 3327934 h 4742560"/>
              <a:gd name="connsiteX83" fmla="*/ 1191970 w 4377171"/>
              <a:gd name="connsiteY83" fmla="*/ 3226162 h 4742560"/>
              <a:gd name="connsiteX84" fmla="*/ 1222533 w 4377171"/>
              <a:gd name="connsiteY84" fmla="*/ 3134568 h 4742560"/>
              <a:gd name="connsiteX85" fmla="*/ 1232721 w 4377171"/>
              <a:gd name="connsiteY85" fmla="*/ 3058239 h 4742560"/>
              <a:gd name="connsiteX86" fmla="*/ 1166500 w 4377171"/>
              <a:gd name="connsiteY86" fmla="*/ 2971733 h 4742560"/>
              <a:gd name="connsiteX87" fmla="*/ 1120655 w 4377171"/>
              <a:gd name="connsiteY87" fmla="*/ 3048062 h 4742560"/>
              <a:gd name="connsiteX88" fmla="*/ 1059528 w 4377171"/>
              <a:gd name="connsiteY88" fmla="*/ 3002264 h 4742560"/>
              <a:gd name="connsiteX89" fmla="*/ 972932 w 4377171"/>
              <a:gd name="connsiteY89" fmla="*/ 3114213 h 4742560"/>
              <a:gd name="connsiteX90" fmla="*/ 886336 w 4377171"/>
              <a:gd name="connsiteY90" fmla="*/ 3236339 h 4742560"/>
              <a:gd name="connsiteX91" fmla="*/ 728426 w 4377171"/>
              <a:gd name="connsiteY91" fmla="*/ 3480591 h 4742560"/>
              <a:gd name="connsiteX92" fmla="*/ 662205 w 4377171"/>
              <a:gd name="connsiteY92" fmla="*/ 3439883 h 4742560"/>
              <a:gd name="connsiteX93" fmla="*/ 723332 w 4377171"/>
              <a:gd name="connsiteY93" fmla="*/ 3312668 h 4742560"/>
              <a:gd name="connsiteX94" fmla="*/ 672393 w 4377171"/>
              <a:gd name="connsiteY94" fmla="*/ 3383908 h 4742560"/>
              <a:gd name="connsiteX95" fmla="*/ 626548 w 4377171"/>
              <a:gd name="connsiteY95" fmla="*/ 3424617 h 4742560"/>
              <a:gd name="connsiteX96" fmla="*/ 539952 w 4377171"/>
              <a:gd name="connsiteY96" fmla="*/ 3470414 h 4742560"/>
              <a:gd name="connsiteX97" fmla="*/ 443168 w 4377171"/>
              <a:gd name="connsiteY97" fmla="*/ 3572186 h 4742560"/>
              <a:gd name="connsiteX98" fmla="*/ 366760 w 4377171"/>
              <a:gd name="connsiteY98" fmla="*/ 3740109 h 4742560"/>
              <a:gd name="connsiteX99" fmla="*/ 229225 w 4377171"/>
              <a:gd name="connsiteY99" fmla="*/ 4167550 h 4742560"/>
              <a:gd name="connsiteX100" fmla="*/ 147723 w 4377171"/>
              <a:gd name="connsiteY100" fmla="*/ 4182816 h 4742560"/>
              <a:gd name="connsiteX101" fmla="*/ 122254 w 4377171"/>
              <a:gd name="connsiteY101" fmla="*/ 4325296 h 4742560"/>
              <a:gd name="connsiteX102" fmla="*/ 86596 w 4377171"/>
              <a:gd name="connsiteY102" fmla="*/ 4457599 h 4742560"/>
              <a:gd name="connsiteX103" fmla="*/ 40751 w 4377171"/>
              <a:gd name="connsiteY103" fmla="*/ 4584814 h 4742560"/>
              <a:gd name="connsiteX104" fmla="*/ 0 w 4377171"/>
              <a:gd name="connsiteY104" fmla="*/ 4727294 h 4742560"/>
              <a:gd name="connsiteX105" fmla="*/ 91690 w 4377171"/>
              <a:gd name="connsiteY105" fmla="*/ 4096310 h 4742560"/>
              <a:gd name="connsiteX106" fmla="*/ 275070 w 4377171"/>
              <a:gd name="connsiteY106" fmla="*/ 3531477 h 4742560"/>
              <a:gd name="connsiteX107" fmla="*/ 509389 w 4377171"/>
              <a:gd name="connsiteY107" fmla="*/ 3002264 h 4742560"/>
              <a:gd name="connsiteX108" fmla="*/ 738614 w 4377171"/>
              <a:gd name="connsiteY108" fmla="*/ 2478140 h 4742560"/>
              <a:gd name="connsiteX109" fmla="*/ 753895 w 4377171"/>
              <a:gd name="connsiteY109" fmla="*/ 2310217 h 4742560"/>
              <a:gd name="connsiteX110" fmla="*/ 830304 w 4377171"/>
              <a:gd name="connsiteY110" fmla="*/ 2193180 h 4742560"/>
              <a:gd name="connsiteX111" fmla="*/ 774271 w 4377171"/>
              <a:gd name="connsiteY111" fmla="*/ 2091408 h 4742560"/>
              <a:gd name="connsiteX112" fmla="*/ 1115561 w 4377171"/>
              <a:gd name="connsiteY112" fmla="*/ 1536752 h 4742560"/>
              <a:gd name="connsiteX113" fmla="*/ 1558729 w 4377171"/>
              <a:gd name="connsiteY113" fmla="*/ 1129666 h 4742560"/>
              <a:gd name="connsiteX114" fmla="*/ 1915301 w 4377171"/>
              <a:gd name="connsiteY114" fmla="*/ 844705 h 4742560"/>
              <a:gd name="connsiteX115" fmla="*/ 1879644 w 4377171"/>
              <a:gd name="connsiteY115" fmla="*/ 809085 h 4742560"/>
              <a:gd name="connsiteX116" fmla="*/ 1996804 w 4377171"/>
              <a:gd name="connsiteY116" fmla="*/ 732756 h 4742560"/>
              <a:gd name="connsiteX117" fmla="*/ 2032461 w 4377171"/>
              <a:gd name="connsiteY117" fmla="*/ 773465 h 4742560"/>
              <a:gd name="connsiteX118" fmla="*/ 2119057 w 4377171"/>
              <a:gd name="connsiteY118" fmla="*/ 732756 h 4742560"/>
              <a:gd name="connsiteX119" fmla="*/ 2154714 w 4377171"/>
              <a:gd name="connsiteY119" fmla="*/ 768376 h 4742560"/>
              <a:gd name="connsiteX120" fmla="*/ 2338094 w 4377171"/>
              <a:gd name="connsiteY120" fmla="*/ 569922 h 4742560"/>
              <a:gd name="connsiteX121" fmla="*/ 2373751 w 4377171"/>
              <a:gd name="connsiteY121" fmla="*/ 610630 h 4742560"/>
              <a:gd name="connsiteX122" fmla="*/ 2490910 w 4377171"/>
              <a:gd name="connsiteY122" fmla="*/ 478327 h 4742560"/>
              <a:gd name="connsiteX123" fmla="*/ 2510649 w 4377171"/>
              <a:gd name="connsiteY123" fmla="*/ 494229 h 4742560"/>
              <a:gd name="connsiteX124" fmla="*/ 2515097 w 4377171"/>
              <a:gd name="connsiteY124" fmla="*/ 499299 h 4742560"/>
              <a:gd name="connsiteX125" fmla="*/ 2515106 w 4377171"/>
              <a:gd name="connsiteY125" fmla="*/ 499317 h 4742560"/>
              <a:gd name="connsiteX126" fmla="*/ 2526568 w 4377171"/>
              <a:gd name="connsiteY126" fmla="*/ 513947 h 4742560"/>
              <a:gd name="connsiteX127" fmla="*/ 2517415 w 4377171"/>
              <a:gd name="connsiteY127" fmla="*/ 501941 h 4742560"/>
              <a:gd name="connsiteX128" fmla="*/ 2515097 w 4377171"/>
              <a:gd name="connsiteY128" fmla="*/ 499299 h 4742560"/>
              <a:gd name="connsiteX129" fmla="*/ 2507465 w 4377171"/>
              <a:gd name="connsiteY129" fmla="*/ 484688 h 4742560"/>
              <a:gd name="connsiteX130" fmla="*/ 2526568 w 4377171"/>
              <a:gd name="connsiteY130" fmla="*/ 447796 h 4742560"/>
              <a:gd name="connsiteX131" fmla="*/ 2628445 w 4377171"/>
              <a:gd name="connsiteY131" fmla="*/ 351112 h 4742560"/>
              <a:gd name="connsiteX132" fmla="*/ 2648821 w 4377171"/>
              <a:gd name="connsiteY132" fmla="*/ 315492 h 4742560"/>
              <a:gd name="connsiteX133" fmla="*/ 2857670 w 4377171"/>
              <a:gd name="connsiteY133" fmla="*/ 173012 h 4742560"/>
              <a:gd name="connsiteX134" fmla="*/ 3005393 w 4377171"/>
              <a:gd name="connsiteY134" fmla="*/ 111949 h 4742560"/>
              <a:gd name="connsiteX135" fmla="*/ 3204054 w 4377171"/>
              <a:gd name="connsiteY135" fmla="*/ 0 h 4742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4377171" h="4742560">
                <a:moveTo>
                  <a:pt x="983120" y="4152284"/>
                </a:moveTo>
                <a:lnTo>
                  <a:pt x="984013" y="4152660"/>
                </a:lnTo>
                <a:lnTo>
                  <a:pt x="932181" y="4320208"/>
                </a:lnTo>
                <a:cubicBezTo>
                  <a:pt x="937275" y="4310030"/>
                  <a:pt x="937275" y="4294765"/>
                  <a:pt x="942369" y="4279499"/>
                </a:cubicBezTo>
                <a:cubicBezTo>
                  <a:pt x="947463" y="4269322"/>
                  <a:pt x="952557" y="4248967"/>
                  <a:pt x="957651" y="4233702"/>
                </a:cubicBezTo>
                <a:cubicBezTo>
                  <a:pt x="967839" y="4203170"/>
                  <a:pt x="978026" y="4172639"/>
                  <a:pt x="983120" y="4152284"/>
                </a:cubicBezTo>
                <a:close/>
                <a:moveTo>
                  <a:pt x="3204054" y="0"/>
                </a:moveTo>
                <a:cubicBezTo>
                  <a:pt x="3254993" y="61063"/>
                  <a:pt x="3229524" y="173012"/>
                  <a:pt x="3336495" y="162835"/>
                </a:cubicBezTo>
                <a:cubicBezTo>
                  <a:pt x="3433279" y="142481"/>
                  <a:pt x="3626847" y="152658"/>
                  <a:pt x="3789851" y="188278"/>
                </a:cubicBezTo>
                <a:cubicBezTo>
                  <a:pt x="3830602" y="198455"/>
                  <a:pt x="3866260" y="208632"/>
                  <a:pt x="3901917" y="218809"/>
                </a:cubicBezTo>
                <a:cubicBezTo>
                  <a:pt x="3922292" y="228986"/>
                  <a:pt x="3937574" y="234075"/>
                  <a:pt x="3952856" y="239164"/>
                </a:cubicBezTo>
                <a:cubicBezTo>
                  <a:pt x="3957950" y="239164"/>
                  <a:pt x="3957950" y="244252"/>
                  <a:pt x="3963043" y="244252"/>
                </a:cubicBezTo>
                <a:cubicBezTo>
                  <a:pt x="3963043" y="244252"/>
                  <a:pt x="3968137" y="244252"/>
                  <a:pt x="3968137" y="244252"/>
                </a:cubicBezTo>
                <a:cubicBezTo>
                  <a:pt x="3968137" y="249341"/>
                  <a:pt x="3973231" y="249341"/>
                  <a:pt x="3973231" y="249341"/>
                </a:cubicBezTo>
                <a:cubicBezTo>
                  <a:pt x="3978325" y="254429"/>
                  <a:pt x="3988513" y="254429"/>
                  <a:pt x="3993607" y="259518"/>
                </a:cubicBezTo>
                <a:cubicBezTo>
                  <a:pt x="4039452" y="290049"/>
                  <a:pt x="4064921" y="320581"/>
                  <a:pt x="4044546" y="351112"/>
                </a:cubicBezTo>
                <a:cubicBezTo>
                  <a:pt x="4039452" y="381644"/>
                  <a:pt x="4008888" y="463061"/>
                  <a:pt x="3978325" y="544479"/>
                </a:cubicBezTo>
                <a:cubicBezTo>
                  <a:pt x="3947762" y="625896"/>
                  <a:pt x="3922292" y="712402"/>
                  <a:pt x="3917198" y="742933"/>
                </a:cubicBezTo>
                <a:cubicBezTo>
                  <a:pt x="3901917" y="753111"/>
                  <a:pt x="3901917" y="819262"/>
                  <a:pt x="3912104" y="890502"/>
                </a:cubicBezTo>
                <a:cubicBezTo>
                  <a:pt x="3922292" y="961742"/>
                  <a:pt x="3947762" y="1043160"/>
                  <a:pt x="3978325" y="1078780"/>
                </a:cubicBezTo>
                <a:cubicBezTo>
                  <a:pt x="3947762" y="1104223"/>
                  <a:pt x="3912104" y="1129666"/>
                  <a:pt x="3932480" y="1150020"/>
                </a:cubicBezTo>
                <a:cubicBezTo>
                  <a:pt x="3963043" y="1190729"/>
                  <a:pt x="4024170" y="1180552"/>
                  <a:pt x="4085296" y="1155109"/>
                </a:cubicBezTo>
                <a:cubicBezTo>
                  <a:pt x="4141329" y="1134754"/>
                  <a:pt x="4207550" y="1099134"/>
                  <a:pt x="4248301" y="1083868"/>
                </a:cubicBezTo>
                <a:cubicBezTo>
                  <a:pt x="4314522" y="1104223"/>
                  <a:pt x="4345085" y="1211083"/>
                  <a:pt x="4345085" y="1272146"/>
                </a:cubicBezTo>
                <a:cubicBezTo>
                  <a:pt x="4345085" y="1272146"/>
                  <a:pt x="4365460" y="1343386"/>
                  <a:pt x="4375648" y="1429892"/>
                </a:cubicBezTo>
                <a:cubicBezTo>
                  <a:pt x="4380742" y="1516398"/>
                  <a:pt x="4375648" y="1618170"/>
                  <a:pt x="4319616" y="1674144"/>
                </a:cubicBezTo>
                <a:cubicBezTo>
                  <a:pt x="4207550" y="1791182"/>
                  <a:pt x="4080203" y="1913308"/>
                  <a:pt x="3942668" y="2025256"/>
                </a:cubicBezTo>
                <a:cubicBezTo>
                  <a:pt x="3810227" y="2142294"/>
                  <a:pt x="3667598" y="2249154"/>
                  <a:pt x="3524969" y="2330571"/>
                </a:cubicBezTo>
                <a:cubicBezTo>
                  <a:pt x="3479124" y="2335660"/>
                  <a:pt x="3382340" y="2350926"/>
                  <a:pt x="3336495" y="2361103"/>
                </a:cubicBezTo>
                <a:cubicBezTo>
                  <a:pt x="3193866" y="2437432"/>
                  <a:pt x="3056332" y="2534115"/>
                  <a:pt x="2923890" y="2640975"/>
                </a:cubicBezTo>
                <a:cubicBezTo>
                  <a:pt x="2796544" y="2747835"/>
                  <a:pt x="2674290" y="2864873"/>
                  <a:pt x="2557131" y="2986999"/>
                </a:cubicBezTo>
                <a:cubicBezTo>
                  <a:pt x="2439972" y="3114213"/>
                  <a:pt x="2333000" y="3241428"/>
                  <a:pt x="2226028" y="3373731"/>
                </a:cubicBezTo>
                <a:cubicBezTo>
                  <a:pt x="2172543" y="3439883"/>
                  <a:pt x="2119057" y="3506034"/>
                  <a:pt x="2065571" y="3571550"/>
                </a:cubicBezTo>
                <a:lnTo>
                  <a:pt x="1916281" y="3752050"/>
                </a:lnTo>
                <a:lnTo>
                  <a:pt x="1933970" y="3714991"/>
                </a:lnTo>
                <a:lnTo>
                  <a:pt x="1961146" y="3663780"/>
                </a:lnTo>
                <a:cubicBezTo>
                  <a:pt x="1953506" y="3676502"/>
                  <a:pt x="1945865" y="3690813"/>
                  <a:pt x="1938224" y="3706079"/>
                </a:cubicBezTo>
                <a:lnTo>
                  <a:pt x="1933970" y="3714991"/>
                </a:lnTo>
                <a:lnTo>
                  <a:pt x="1933130" y="3716574"/>
                </a:lnTo>
                <a:cubicBezTo>
                  <a:pt x="1924216" y="3733748"/>
                  <a:pt x="1915302" y="3750286"/>
                  <a:pt x="1905114" y="3765552"/>
                </a:cubicBezTo>
                <a:lnTo>
                  <a:pt x="1916281" y="3752050"/>
                </a:lnTo>
                <a:lnTo>
                  <a:pt x="1915302" y="3754103"/>
                </a:lnTo>
                <a:cubicBezTo>
                  <a:pt x="1900020" y="3787179"/>
                  <a:pt x="1884738" y="3821527"/>
                  <a:pt x="1869456" y="3852058"/>
                </a:cubicBezTo>
                <a:cubicBezTo>
                  <a:pt x="1854175" y="3882589"/>
                  <a:pt x="1838893" y="3908032"/>
                  <a:pt x="1818518" y="3928387"/>
                </a:cubicBezTo>
                <a:cubicBezTo>
                  <a:pt x="1803236" y="3948741"/>
                  <a:pt x="1787954" y="3964007"/>
                  <a:pt x="1772673" y="3964007"/>
                </a:cubicBezTo>
                <a:cubicBezTo>
                  <a:pt x="1737015" y="3974184"/>
                  <a:pt x="1696264" y="3984361"/>
                  <a:pt x="1660607" y="4004715"/>
                </a:cubicBezTo>
                <a:cubicBezTo>
                  <a:pt x="1624950" y="4025070"/>
                  <a:pt x="1594387" y="4045424"/>
                  <a:pt x="1563823" y="4075956"/>
                </a:cubicBezTo>
                <a:cubicBezTo>
                  <a:pt x="1533260" y="4101398"/>
                  <a:pt x="1507790" y="4137019"/>
                  <a:pt x="1487415" y="4177727"/>
                </a:cubicBezTo>
                <a:cubicBezTo>
                  <a:pt x="1477227" y="4198082"/>
                  <a:pt x="1467039" y="4218436"/>
                  <a:pt x="1456852" y="4238790"/>
                </a:cubicBezTo>
                <a:cubicBezTo>
                  <a:pt x="1446664" y="4264233"/>
                  <a:pt x="1441570" y="4289676"/>
                  <a:pt x="1436476" y="4315119"/>
                </a:cubicBezTo>
                <a:cubicBezTo>
                  <a:pt x="1390631" y="4289676"/>
                  <a:pt x="1354974" y="4315119"/>
                  <a:pt x="1319317" y="4340562"/>
                </a:cubicBezTo>
                <a:cubicBezTo>
                  <a:pt x="1288753" y="4391448"/>
                  <a:pt x="1268378" y="4462688"/>
                  <a:pt x="1248002" y="4533928"/>
                </a:cubicBezTo>
                <a:cubicBezTo>
                  <a:pt x="1237814" y="4569548"/>
                  <a:pt x="1232721" y="4605168"/>
                  <a:pt x="1227627" y="4640788"/>
                </a:cubicBezTo>
                <a:cubicBezTo>
                  <a:pt x="1222533" y="4661143"/>
                  <a:pt x="1217439" y="4676408"/>
                  <a:pt x="1217439" y="4691674"/>
                </a:cubicBezTo>
                <a:cubicBezTo>
                  <a:pt x="1212345" y="4712029"/>
                  <a:pt x="1207251" y="4727294"/>
                  <a:pt x="1207251" y="4742560"/>
                </a:cubicBezTo>
                <a:cubicBezTo>
                  <a:pt x="1202157" y="4717117"/>
                  <a:pt x="1197063" y="4691674"/>
                  <a:pt x="1202157" y="4671320"/>
                </a:cubicBezTo>
                <a:cubicBezTo>
                  <a:pt x="1202157" y="4650966"/>
                  <a:pt x="1207251" y="4630611"/>
                  <a:pt x="1212345" y="4610257"/>
                </a:cubicBezTo>
                <a:cubicBezTo>
                  <a:pt x="1207251" y="4579725"/>
                  <a:pt x="1186876" y="4594991"/>
                  <a:pt x="1161406" y="4605168"/>
                </a:cubicBezTo>
                <a:cubicBezTo>
                  <a:pt x="1141031" y="4615345"/>
                  <a:pt x="1120655" y="4630611"/>
                  <a:pt x="1110467" y="4605168"/>
                </a:cubicBezTo>
                <a:cubicBezTo>
                  <a:pt x="1110467" y="4559371"/>
                  <a:pt x="1125749" y="4503397"/>
                  <a:pt x="1141031" y="4457599"/>
                </a:cubicBezTo>
                <a:cubicBezTo>
                  <a:pt x="1161406" y="4406714"/>
                  <a:pt x="1181782" y="4355828"/>
                  <a:pt x="1197063" y="4315119"/>
                </a:cubicBezTo>
                <a:cubicBezTo>
                  <a:pt x="1151218" y="4294765"/>
                  <a:pt x="1151218" y="4294765"/>
                  <a:pt x="1151218" y="4294765"/>
                </a:cubicBezTo>
                <a:cubicBezTo>
                  <a:pt x="1141031" y="4325296"/>
                  <a:pt x="1130843" y="4350739"/>
                  <a:pt x="1120655" y="4376182"/>
                </a:cubicBezTo>
                <a:cubicBezTo>
                  <a:pt x="1115561" y="4406714"/>
                  <a:pt x="1105373" y="4432156"/>
                  <a:pt x="1100280" y="4457599"/>
                </a:cubicBezTo>
                <a:cubicBezTo>
                  <a:pt x="1095186" y="4467777"/>
                  <a:pt x="1095186" y="4483042"/>
                  <a:pt x="1090092" y="4493219"/>
                </a:cubicBezTo>
                <a:cubicBezTo>
                  <a:pt x="1084998" y="4508485"/>
                  <a:pt x="1079904" y="4523751"/>
                  <a:pt x="1079904" y="4533928"/>
                </a:cubicBezTo>
                <a:cubicBezTo>
                  <a:pt x="1069716" y="4564460"/>
                  <a:pt x="1064622" y="4589903"/>
                  <a:pt x="1054435" y="4625523"/>
                </a:cubicBezTo>
                <a:cubicBezTo>
                  <a:pt x="1003496" y="4737471"/>
                  <a:pt x="927087" y="4752737"/>
                  <a:pt x="911806" y="4696763"/>
                </a:cubicBezTo>
                <a:cubicBezTo>
                  <a:pt x="911806" y="4650966"/>
                  <a:pt x="916900" y="4600080"/>
                  <a:pt x="921994" y="4549194"/>
                </a:cubicBezTo>
                <a:cubicBezTo>
                  <a:pt x="927087" y="4503397"/>
                  <a:pt x="942369" y="4452511"/>
                  <a:pt x="952557" y="4406714"/>
                </a:cubicBezTo>
                <a:cubicBezTo>
                  <a:pt x="967839" y="4355828"/>
                  <a:pt x="983120" y="4310030"/>
                  <a:pt x="998402" y="4264233"/>
                </a:cubicBezTo>
                <a:cubicBezTo>
                  <a:pt x="1013684" y="4218436"/>
                  <a:pt x="1028965" y="4177727"/>
                  <a:pt x="1044247" y="4137019"/>
                </a:cubicBezTo>
                <a:cubicBezTo>
                  <a:pt x="1032786" y="4167550"/>
                  <a:pt x="1018459" y="4166596"/>
                  <a:pt x="1001267" y="4159917"/>
                </a:cubicBezTo>
                <a:lnTo>
                  <a:pt x="984013" y="4152660"/>
                </a:lnTo>
                <a:lnTo>
                  <a:pt x="988851" y="4137019"/>
                </a:lnTo>
                <a:cubicBezTo>
                  <a:pt x="1008590" y="4078500"/>
                  <a:pt x="1028965" y="4022525"/>
                  <a:pt x="1049341" y="3969095"/>
                </a:cubicBezTo>
                <a:cubicBezTo>
                  <a:pt x="1095186" y="3857146"/>
                  <a:pt x="1141031" y="3745198"/>
                  <a:pt x="1197063" y="3628160"/>
                </a:cubicBezTo>
                <a:cubicBezTo>
                  <a:pt x="1151218" y="3597629"/>
                  <a:pt x="1151218" y="3597629"/>
                  <a:pt x="1151218" y="3597629"/>
                </a:cubicBezTo>
                <a:cubicBezTo>
                  <a:pt x="1115561" y="3679046"/>
                  <a:pt x="1115561" y="3679046"/>
                  <a:pt x="1115561" y="3679046"/>
                </a:cubicBezTo>
                <a:cubicBezTo>
                  <a:pt x="1095186" y="3663780"/>
                  <a:pt x="1049341" y="3638337"/>
                  <a:pt x="1028965" y="3623072"/>
                </a:cubicBezTo>
                <a:cubicBezTo>
                  <a:pt x="1049341" y="3567097"/>
                  <a:pt x="1074810" y="3500946"/>
                  <a:pt x="1105373" y="3434794"/>
                </a:cubicBezTo>
                <a:cubicBezTo>
                  <a:pt x="1110467" y="3414440"/>
                  <a:pt x="1120655" y="3399174"/>
                  <a:pt x="1125749" y="3378820"/>
                </a:cubicBezTo>
                <a:cubicBezTo>
                  <a:pt x="1135937" y="3363554"/>
                  <a:pt x="1141031" y="3343199"/>
                  <a:pt x="1151218" y="3327934"/>
                </a:cubicBezTo>
                <a:cubicBezTo>
                  <a:pt x="1166500" y="3292314"/>
                  <a:pt x="1181782" y="3256694"/>
                  <a:pt x="1191970" y="3226162"/>
                </a:cubicBezTo>
                <a:cubicBezTo>
                  <a:pt x="1207251" y="3195631"/>
                  <a:pt x="1217439" y="3160010"/>
                  <a:pt x="1222533" y="3134568"/>
                </a:cubicBezTo>
                <a:cubicBezTo>
                  <a:pt x="1232721" y="3104036"/>
                  <a:pt x="1232721" y="3078593"/>
                  <a:pt x="1232721" y="3058239"/>
                </a:cubicBezTo>
                <a:cubicBezTo>
                  <a:pt x="1232721" y="3012442"/>
                  <a:pt x="1212345" y="2976821"/>
                  <a:pt x="1166500" y="2971733"/>
                </a:cubicBezTo>
                <a:cubicBezTo>
                  <a:pt x="1120655" y="3048062"/>
                  <a:pt x="1120655" y="3048062"/>
                  <a:pt x="1120655" y="3048062"/>
                </a:cubicBezTo>
                <a:cubicBezTo>
                  <a:pt x="1100280" y="3032796"/>
                  <a:pt x="1059528" y="3002264"/>
                  <a:pt x="1059528" y="3002264"/>
                </a:cubicBezTo>
                <a:cubicBezTo>
                  <a:pt x="1034059" y="3037884"/>
                  <a:pt x="1003496" y="3073505"/>
                  <a:pt x="972932" y="3114213"/>
                </a:cubicBezTo>
                <a:cubicBezTo>
                  <a:pt x="947463" y="3149833"/>
                  <a:pt x="916900" y="3195631"/>
                  <a:pt x="886336" y="3236339"/>
                </a:cubicBezTo>
                <a:cubicBezTo>
                  <a:pt x="830304" y="3317757"/>
                  <a:pt x="779365" y="3404262"/>
                  <a:pt x="728426" y="3480591"/>
                </a:cubicBezTo>
                <a:cubicBezTo>
                  <a:pt x="728426" y="3480591"/>
                  <a:pt x="687675" y="3455148"/>
                  <a:pt x="662205" y="3439883"/>
                </a:cubicBezTo>
                <a:cubicBezTo>
                  <a:pt x="682581" y="3394085"/>
                  <a:pt x="702956" y="3353377"/>
                  <a:pt x="723332" y="3312668"/>
                </a:cubicBezTo>
                <a:cubicBezTo>
                  <a:pt x="708050" y="3343199"/>
                  <a:pt x="692769" y="3368642"/>
                  <a:pt x="672393" y="3383908"/>
                </a:cubicBezTo>
                <a:cubicBezTo>
                  <a:pt x="657112" y="3404262"/>
                  <a:pt x="641830" y="3419528"/>
                  <a:pt x="626548" y="3424617"/>
                </a:cubicBezTo>
                <a:cubicBezTo>
                  <a:pt x="590891" y="3444971"/>
                  <a:pt x="560328" y="3455148"/>
                  <a:pt x="539952" y="3470414"/>
                </a:cubicBezTo>
                <a:cubicBezTo>
                  <a:pt x="504295" y="3490768"/>
                  <a:pt x="473732" y="3521300"/>
                  <a:pt x="443168" y="3572186"/>
                </a:cubicBezTo>
                <a:cubicBezTo>
                  <a:pt x="417699" y="3617983"/>
                  <a:pt x="387136" y="3673957"/>
                  <a:pt x="366760" y="3740109"/>
                </a:cubicBezTo>
                <a:cubicBezTo>
                  <a:pt x="315821" y="3872412"/>
                  <a:pt x="275070" y="4025070"/>
                  <a:pt x="229225" y="4167550"/>
                </a:cubicBezTo>
                <a:cubicBezTo>
                  <a:pt x="213943" y="4213347"/>
                  <a:pt x="168098" y="4192993"/>
                  <a:pt x="147723" y="4182816"/>
                </a:cubicBezTo>
                <a:cubicBezTo>
                  <a:pt x="142629" y="4233702"/>
                  <a:pt x="132441" y="4279499"/>
                  <a:pt x="122254" y="4325296"/>
                </a:cubicBezTo>
                <a:cubicBezTo>
                  <a:pt x="112066" y="4371093"/>
                  <a:pt x="96784" y="4411802"/>
                  <a:pt x="86596" y="4457599"/>
                </a:cubicBezTo>
                <a:cubicBezTo>
                  <a:pt x="71315" y="4498308"/>
                  <a:pt x="56033" y="4539017"/>
                  <a:pt x="40751" y="4584814"/>
                </a:cubicBezTo>
                <a:cubicBezTo>
                  <a:pt x="30564" y="4630611"/>
                  <a:pt x="15282" y="4676408"/>
                  <a:pt x="0" y="4727294"/>
                </a:cubicBezTo>
                <a:cubicBezTo>
                  <a:pt x="10188" y="4508485"/>
                  <a:pt x="40751" y="4294765"/>
                  <a:pt x="91690" y="4096310"/>
                </a:cubicBezTo>
                <a:cubicBezTo>
                  <a:pt x="137535" y="3897855"/>
                  <a:pt x="203756" y="3709578"/>
                  <a:pt x="275070" y="3531477"/>
                </a:cubicBezTo>
                <a:cubicBezTo>
                  <a:pt x="346384" y="3348288"/>
                  <a:pt x="427887" y="3175276"/>
                  <a:pt x="509389" y="3002264"/>
                </a:cubicBezTo>
                <a:cubicBezTo>
                  <a:pt x="585797" y="2829253"/>
                  <a:pt x="667299" y="2656241"/>
                  <a:pt x="738614" y="2478140"/>
                </a:cubicBezTo>
                <a:cubicBezTo>
                  <a:pt x="789553" y="2396723"/>
                  <a:pt x="702956" y="2386546"/>
                  <a:pt x="753895" y="2310217"/>
                </a:cubicBezTo>
                <a:cubicBezTo>
                  <a:pt x="779365" y="2269508"/>
                  <a:pt x="804834" y="2233888"/>
                  <a:pt x="830304" y="2193180"/>
                </a:cubicBezTo>
                <a:cubicBezTo>
                  <a:pt x="764083" y="2198268"/>
                  <a:pt x="748801" y="2127028"/>
                  <a:pt x="774271" y="2091408"/>
                </a:cubicBezTo>
                <a:cubicBezTo>
                  <a:pt x="871055" y="1898042"/>
                  <a:pt x="988214" y="1704676"/>
                  <a:pt x="1115561" y="1536752"/>
                </a:cubicBezTo>
                <a:cubicBezTo>
                  <a:pt x="1248002" y="1368829"/>
                  <a:pt x="1395725" y="1226349"/>
                  <a:pt x="1558729" y="1129666"/>
                </a:cubicBezTo>
                <a:cubicBezTo>
                  <a:pt x="1670795" y="1048248"/>
                  <a:pt x="1787954" y="971920"/>
                  <a:pt x="1915301" y="844705"/>
                </a:cubicBezTo>
                <a:cubicBezTo>
                  <a:pt x="1900020" y="829439"/>
                  <a:pt x="1900020" y="829439"/>
                  <a:pt x="1879644" y="809085"/>
                </a:cubicBezTo>
                <a:cubicBezTo>
                  <a:pt x="1915301" y="844705"/>
                  <a:pt x="1945865" y="748022"/>
                  <a:pt x="1996804" y="732756"/>
                </a:cubicBezTo>
                <a:cubicBezTo>
                  <a:pt x="2017179" y="753111"/>
                  <a:pt x="2017179" y="753111"/>
                  <a:pt x="2032461" y="773465"/>
                </a:cubicBezTo>
                <a:cubicBezTo>
                  <a:pt x="2052836" y="793819"/>
                  <a:pt x="2083400" y="763288"/>
                  <a:pt x="2119057" y="732756"/>
                </a:cubicBezTo>
                <a:cubicBezTo>
                  <a:pt x="2134338" y="748022"/>
                  <a:pt x="2134338" y="748022"/>
                  <a:pt x="2154714" y="768376"/>
                </a:cubicBezTo>
                <a:cubicBezTo>
                  <a:pt x="2200559" y="692048"/>
                  <a:pt x="2307530" y="671693"/>
                  <a:pt x="2338094" y="569922"/>
                </a:cubicBezTo>
                <a:cubicBezTo>
                  <a:pt x="2353375" y="590276"/>
                  <a:pt x="2353375" y="590276"/>
                  <a:pt x="2373751" y="610630"/>
                </a:cubicBezTo>
                <a:cubicBezTo>
                  <a:pt x="2389032" y="564833"/>
                  <a:pt x="2490910" y="544479"/>
                  <a:pt x="2490910" y="478327"/>
                </a:cubicBezTo>
                <a:cubicBezTo>
                  <a:pt x="2501098" y="485960"/>
                  <a:pt x="2506192" y="489776"/>
                  <a:pt x="2510649" y="494229"/>
                </a:cubicBezTo>
                <a:lnTo>
                  <a:pt x="2515097" y="499299"/>
                </a:lnTo>
                <a:lnTo>
                  <a:pt x="2515106" y="499317"/>
                </a:lnTo>
                <a:cubicBezTo>
                  <a:pt x="2518609" y="504088"/>
                  <a:pt x="2522747" y="508859"/>
                  <a:pt x="2526568" y="513947"/>
                </a:cubicBezTo>
                <a:cubicBezTo>
                  <a:pt x="2522747" y="508859"/>
                  <a:pt x="2519882" y="505042"/>
                  <a:pt x="2517415" y="501941"/>
                </a:cubicBezTo>
                <a:lnTo>
                  <a:pt x="2515097" y="499299"/>
                </a:lnTo>
                <a:lnTo>
                  <a:pt x="2507465" y="484688"/>
                </a:lnTo>
                <a:cubicBezTo>
                  <a:pt x="2504919" y="474511"/>
                  <a:pt x="2508739" y="463061"/>
                  <a:pt x="2526568" y="447796"/>
                </a:cubicBezTo>
                <a:cubicBezTo>
                  <a:pt x="2577506" y="407087"/>
                  <a:pt x="2608070" y="371467"/>
                  <a:pt x="2628445" y="351112"/>
                </a:cubicBezTo>
                <a:cubicBezTo>
                  <a:pt x="2643727" y="325670"/>
                  <a:pt x="2648821" y="315492"/>
                  <a:pt x="2648821" y="315492"/>
                </a:cubicBezTo>
                <a:cubicBezTo>
                  <a:pt x="2699760" y="274784"/>
                  <a:pt x="2786356" y="218809"/>
                  <a:pt x="2857670" y="173012"/>
                </a:cubicBezTo>
                <a:cubicBezTo>
                  <a:pt x="2934078" y="132303"/>
                  <a:pt x="2995205" y="101772"/>
                  <a:pt x="3005393" y="111949"/>
                </a:cubicBezTo>
                <a:cubicBezTo>
                  <a:pt x="3061426" y="35620"/>
                  <a:pt x="3148022" y="71240"/>
                  <a:pt x="3204054" y="0"/>
                </a:cubicBezTo>
                <a:close/>
              </a:path>
            </a:pathLst>
          </a:custGeom>
        </p:spPr>
        <p:txBody>
          <a:bodyPr wrap="square">
            <a:noAutofit/>
          </a:bodyPr>
          <a:lstStyle/>
          <a:p>
            <a:endParaRPr lang="zh-CN" altLang="en-US"/>
          </a:p>
        </p:txBody>
      </p:sp>
    </p:spTree>
    <p:extLst>
      <p:ext uri="{BB962C8B-B14F-4D97-AF65-F5344CB8AC3E}">
        <p14:creationId xmlns:p14="http://schemas.microsoft.com/office/powerpoint/2010/main" val="422402153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583659" y="1682616"/>
            <a:ext cx="11031167" cy="4517320"/>
          </a:xfrm>
          <a:custGeom>
            <a:avLst/>
            <a:gdLst>
              <a:gd name="connsiteX0" fmla="*/ 0 w 11031167"/>
              <a:gd name="connsiteY0" fmla="*/ 0 h 4517320"/>
              <a:gd name="connsiteX1" fmla="*/ 11031167 w 11031167"/>
              <a:gd name="connsiteY1" fmla="*/ 0 h 4517320"/>
              <a:gd name="connsiteX2" fmla="*/ 11031167 w 11031167"/>
              <a:gd name="connsiteY2" fmla="*/ 4517320 h 4517320"/>
              <a:gd name="connsiteX3" fmla="*/ 0 w 11031167"/>
              <a:gd name="connsiteY3" fmla="*/ 4517320 h 4517320"/>
            </a:gdLst>
            <a:ahLst/>
            <a:cxnLst>
              <a:cxn ang="0">
                <a:pos x="connsiteX0" y="connsiteY0"/>
              </a:cxn>
              <a:cxn ang="0">
                <a:pos x="connsiteX1" y="connsiteY1"/>
              </a:cxn>
              <a:cxn ang="0">
                <a:pos x="connsiteX2" y="connsiteY2"/>
              </a:cxn>
              <a:cxn ang="0">
                <a:pos x="connsiteX3" y="connsiteY3"/>
              </a:cxn>
            </a:cxnLst>
            <a:rect l="l" t="t" r="r" b="b"/>
            <a:pathLst>
              <a:path w="11031167" h="4517320">
                <a:moveTo>
                  <a:pt x="0" y="0"/>
                </a:moveTo>
                <a:lnTo>
                  <a:pt x="11031167" y="0"/>
                </a:lnTo>
                <a:lnTo>
                  <a:pt x="11031167" y="4517320"/>
                </a:lnTo>
                <a:lnTo>
                  <a:pt x="0" y="4517320"/>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741360030"/>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21F12DB-0458-435F-B683-412D6A16F1AC}" type="datetimeFigureOut">
              <a:rPr lang="zh-CN" altLang="en-US" smtClean="0"/>
              <a:t>2022/2/25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3E312EE-8ED6-44CE-9228-D17433E2BF6A}" type="slidenum">
              <a:rPr lang="zh-CN" altLang="en-US" smtClean="0"/>
              <a:t>‹#›</a:t>
            </a:fld>
            <a:endParaRPr lang="zh-CN" altLang="en-US"/>
          </a:p>
        </p:txBody>
      </p:sp>
    </p:spTree>
    <p:extLst>
      <p:ext uri="{BB962C8B-B14F-4D97-AF65-F5344CB8AC3E}">
        <p14:creationId xmlns:p14="http://schemas.microsoft.com/office/powerpoint/2010/main" val="233605618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01600"/>
            <a:ext cx="3899552" cy="4493491"/>
          </a:xfrm>
          <a:prstGeom prst="rect">
            <a:avLst/>
          </a:prstGeom>
        </p:spPr>
      </p:pic>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flipV="1">
            <a:off x="8292448" y="2475344"/>
            <a:ext cx="3899552" cy="4493491"/>
          </a:xfrm>
          <a:prstGeom prst="rect">
            <a:avLst/>
          </a:prstGeom>
        </p:spPr>
      </p:pic>
    </p:spTree>
    <p:extLst>
      <p:ext uri="{BB962C8B-B14F-4D97-AF65-F5344CB8AC3E}">
        <p14:creationId xmlns:p14="http://schemas.microsoft.com/office/powerpoint/2010/main" val="781875771"/>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9748" y="5562067"/>
            <a:ext cx="4876800" cy="1295933"/>
          </a:xfrm>
          <a:prstGeom prst="rect">
            <a:avLst/>
          </a:prstGeom>
        </p:spPr>
      </p:pic>
    </p:spTree>
    <p:extLst>
      <p:ext uri="{BB962C8B-B14F-4D97-AF65-F5344CB8AC3E}">
        <p14:creationId xmlns:p14="http://schemas.microsoft.com/office/powerpoint/2010/main" val="1842443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9984700" y="0"/>
            <a:ext cx="2368473" cy="2400000"/>
          </a:xfrm>
          <a:prstGeom prst="rect">
            <a:avLst/>
          </a:prstGeom>
        </p:spPr>
      </p:pic>
      <p:pic>
        <p:nvPicPr>
          <p:cNvPr id="5" name="图片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89748" y="5562067"/>
            <a:ext cx="4876800" cy="1295933"/>
          </a:xfrm>
          <a:prstGeom prst="rect">
            <a:avLst/>
          </a:prstGeom>
        </p:spPr>
      </p:pic>
    </p:spTree>
    <p:extLst>
      <p:ext uri="{BB962C8B-B14F-4D97-AF65-F5344CB8AC3E}">
        <p14:creationId xmlns:p14="http://schemas.microsoft.com/office/powerpoint/2010/main" val="2492739986"/>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Tree>
    <p:extLst>
      <p:ext uri="{BB962C8B-B14F-4D97-AF65-F5344CB8AC3E}">
        <p14:creationId xmlns:p14="http://schemas.microsoft.com/office/powerpoint/2010/main" val="421694793"/>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Tree>
    <p:extLst>
      <p:ext uri="{BB962C8B-B14F-4D97-AF65-F5344CB8AC3E}">
        <p14:creationId xmlns:p14="http://schemas.microsoft.com/office/powerpoint/2010/main" val="4037064287"/>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Tree>
    <p:extLst>
      <p:ext uri="{BB962C8B-B14F-4D97-AF65-F5344CB8AC3E}">
        <p14:creationId xmlns:p14="http://schemas.microsoft.com/office/powerpoint/2010/main" val="1986386885"/>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标题和内容">
    <p:spTree>
      <p:nvGrpSpPr>
        <p:cNvPr id="1" name=""/>
        <p:cNvGrpSpPr/>
        <p:nvPr/>
      </p:nvGrpSpPr>
      <p:grpSpPr>
        <a:xfrm>
          <a:off x="0" y="0"/>
          <a:ext cx="0" cy="0"/>
          <a:chOff x="0" y="0"/>
          <a:chExt cx="0" cy="0"/>
        </a:xfrm>
      </p:grpSpPr>
      <p:sp>
        <p:nvSpPr>
          <p:cNvPr id="2" name="矩形 1"/>
          <p:cNvSpPr/>
          <p:nvPr userDrawn="1"/>
        </p:nvSpPr>
        <p:spPr>
          <a:xfrm>
            <a:off x="575496" y="665019"/>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sz="2400"/>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6" y="0"/>
            <a:ext cx="2368473" cy="2400000"/>
          </a:xfrm>
          <a:prstGeom prst="rect">
            <a:avLst/>
          </a:prstGeom>
        </p:spPr>
      </p:pic>
      <p:sp>
        <p:nvSpPr>
          <p:cNvPr id="4" name="图片占位符 3"/>
          <p:cNvSpPr>
            <a:spLocks noGrp="1"/>
          </p:cNvSpPr>
          <p:nvPr>
            <p:ph type="pic" sz="quarter" idx="10"/>
          </p:nvPr>
        </p:nvSpPr>
        <p:spPr>
          <a:xfrm>
            <a:off x="1111949" y="1841406"/>
            <a:ext cx="1719953" cy="1592512"/>
          </a:xfrm>
          <a:custGeom>
            <a:avLst/>
            <a:gdLst>
              <a:gd name="connsiteX0" fmla="*/ 0 w 1719953"/>
              <a:gd name="connsiteY0" fmla="*/ 0 h 1592512"/>
              <a:gd name="connsiteX1" fmla="*/ 1719953 w 1719953"/>
              <a:gd name="connsiteY1" fmla="*/ 0 h 1592512"/>
              <a:gd name="connsiteX2" fmla="*/ 1719953 w 1719953"/>
              <a:gd name="connsiteY2" fmla="*/ 1592512 h 1592512"/>
              <a:gd name="connsiteX3" fmla="*/ 0 w 1719953"/>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3" h="1592512">
                <a:moveTo>
                  <a:pt x="0" y="0"/>
                </a:moveTo>
                <a:lnTo>
                  <a:pt x="1719953" y="0"/>
                </a:lnTo>
                <a:lnTo>
                  <a:pt x="1719953" y="1592512"/>
                </a:lnTo>
                <a:lnTo>
                  <a:pt x="0" y="1592512"/>
                </a:lnTo>
                <a:close/>
              </a:path>
            </a:pathLst>
          </a:custGeom>
        </p:spPr>
        <p:txBody>
          <a:bodyPr wrap="square">
            <a:noAutofit/>
          </a:bodyPr>
          <a:lstStyle/>
          <a:p>
            <a:endParaRPr lang="zh-CN" altLang="en-US" dirty="0"/>
          </a:p>
        </p:txBody>
      </p:sp>
      <p:sp>
        <p:nvSpPr>
          <p:cNvPr id="5" name="图片占位符 4"/>
          <p:cNvSpPr>
            <a:spLocks noGrp="1"/>
          </p:cNvSpPr>
          <p:nvPr>
            <p:ph type="pic" sz="quarter" idx="11"/>
          </p:nvPr>
        </p:nvSpPr>
        <p:spPr>
          <a:xfrm>
            <a:off x="3170043" y="1841406"/>
            <a:ext cx="1719952" cy="1592512"/>
          </a:xfrm>
          <a:custGeom>
            <a:avLst/>
            <a:gdLst>
              <a:gd name="connsiteX0" fmla="*/ 0 w 1719952"/>
              <a:gd name="connsiteY0" fmla="*/ 0 h 1592512"/>
              <a:gd name="connsiteX1" fmla="*/ 1719952 w 1719952"/>
              <a:gd name="connsiteY1" fmla="*/ 0 h 1592512"/>
              <a:gd name="connsiteX2" fmla="*/ 1719952 w 1719952"/>
              <a:gd name="connsiteY2" fmla="*/ 1592512 h 1592512"/>
              <a:gd name="connsiteX3" fmla="*/ 0 w 1719952"/>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2" h="1592512">
                <a:moveTo>
                  <a:pt x="0" y="0"/>
                </a:moveTo>
                <a:lnTo>
                  <a:pt x="1719952" y="0"/>
                </a:lnTo>
                <a:lnTo>
                  <a:pt x="1719952" y="1592512"/>
                </a:lnTo>
                <a:lnTo>
                  <a:pt x="0" y="1592512"/>
                </a:lnTo>
                <a:close/>
              </a:path>
            </a:pathLst>
          </a:custGeom>
        </p:spPr>
        <p:txBody>
          <a:bodyPr wrap="square">
            <a:noAutofit/>
          </a:bodyPr>
          <a:lstStyle/>
          <a:p>
            <a:endParaRPr lang="zh-CN" altLang="en-US" dirty="0"/>
          </a:p>
        </p:txBody>
      </p:sp>
      <p:sp>
        <p:nvSpPr>
          <p:cNvPr id="6" name="图片占位符 5"/>
          <p:cNvSpPr>
            <a:spLocks noGrp="1"/>
          </p:cNvSpPr>
          <p:nvPr>
            <p:ph type="pic" sz="quarter" idx="12"/>
          </p:nvPr>
        </p:nvSpPr>
        <p:spPr>
          <a:xfrm>
            <a:off x="5233394" y="1841406"/>
            <a:ext cx="1719952" cy="1592512"/>
          </a:xfrm>
          <a:custGeom>
            <a:avLst/>
            <a:gdLst>
              <a:gd name="connsiteX0" fmla="*/ 0 w 1719952"/>
              <a:gd name="connsiteY0" fmla="*/ 0 h 1592512"/>
              <a:gd name="connsiteX1" fmla="*/ 1719952 w 1719952"/>
              <a:gd name="connsiteY1" fmla="*/ 0 h 1592512"/>
              <a:gd name="connsiteX2" fmla="*/ 1719952 w 1719952"/>
              <a:gd name="connsiteY2" fmla="*/ 1592512 h 1592512"/>
              <a:gd name="connsiteX3" fmla="*/ 0 w 1719952"/>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2" h="1592512">
                <a:moveTo>
                  <a:pt x="0" y="0"/>
                </a:moveTo>
                <a:lnTo>
                  <a:pt x="1719952" y="0"/>
                </a:lnTo>
                <a:lnTo>
                  <a:pt x="1719952" y="1592512"/>
                </a:lnTo>
                <a:lnTo>
                  <a:pt x="0" y="1592512"/>
                </a:lnTo>
                <a:close/>
              </a:path>
            </a:pathLst>
          </a:custGeom>
        </p:spPr>
        <p:txBody>
          <a:bodyPr wrap="square">
            <a:noAutofit/>
          </a:bodyPr>
          <a:lstStyle/>
          <a:p>
            <a:endParaRPr lang="zh-CN" altLang="en-US"/>
          </a:p>
        </p:txBody>
      </p:sp>
      <p:sp>
        <p:nvSpPr>
          <p:cNvPr id="7" name="图片占位符 6"/>
          <p:cNvSpPr>
            <a:spLocks noGrp="1"/>
          </p:cNvSpPr>
          <p:nvPr>
            <p:ph type="pic" sz="quarter" idx="13"/>
          </p:nvPr>
        </p:nvSpPr>
        <p:spPr>
          <a:xfrm>
            <a:off x="7296750" y="1841406"/>
            <a:ext cx="1719952" cy="1592512"/>
          </a:xfrm>
          <a:custGeom>
            <a:avLst/>
            <a:gdLst>
              <a:gd name="connsiteX0" fmla="*/ 0 w 1719952"/>
              <a:gd name="connsiteY0" fmla="*/ 0 h 1592512"/>
              <a:gd name="connsiteX1" fmla="*/ 1719952 w 1719952"/>
              <a:gd name="connsiteY1" fmla="*/ 0 h 1592512"/>
              <a:gd name="connsiteX2" fmla="*/ 1719952 w 1719952"/>
              <a:gd name="connsiteY2" fmla="*/ 1592512 h 1592512"/>
              <a:gd name="connsiteX3" fmla="*/ 0 w 1719952"/>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2" h="1592512">
                <a:moveTo>
                  <a:pt x="0" y="0"/>
                </a:moveTo>
                <a:lnTo>
                  <a:pt x="1719952" y="0"/>
                </a:lnTo>
                <a:lnTo>
                  <a:pt x="1719952" y="1592512"/>
                </a:lnTo>
                <a:lnTo>
                  <a:pt x="0" y="1592512"/>
                </a:lnTo>
                <a:close/>
              </a:path>
            </a:pathLst>
          </a:custGeom>
        </p:spPr>
        <p:txBody>
          <a:bodyPr wrap="square">
            <a:noAutofit/>
          </a:bodyPr>
          <a:lstStyle/>
          <a:p>
            <a:endParaRPr lang="zh-CN" altLang="en-US"/>
          </a:p>
        </p:txBody>
      </p:sp>
      <p:sp>
        <p:nvSpPr>
          <p:cNvPr id="8" name="图片占位符 7"/>
          <p:cNvSpPr>
            <a:spLocks noGrp="1"/>
          </p:cNvSpPr>
          <p:nvPr>
            <p:ph type="pic" sz="quarter" idx="14"/>
          </p:nvPr>
        </p:nvSpPr>
        <p:spPr>
          <a:xfrm>
            <a:off x="9360101" y="1841406"/>
            <a:ext cx="1719952" cy="1592512"/>
          </a:xfrm>
          <a:custGeom>
            <a:avLst/>
            <a:gdLst>
              <a:gd name="connsiteX0" fmla="*/ 0 w 1719952"/>
              <a:gd name="connsiteY0" fmla="*/ 0 h 1592512"/>
              <a:gd name="connsiteX1" fmla="*/ 1719952 w 1719952"/>
              <a:gd name="connsiteY1" fmla="*/ 0 h 1592512"/>
              <a:gd name="connsiteX2" fmla="*/ 1719952 w 1719952"/>
              <a:gd name="connsiteY2" fmla="*/ 1592512 h 1592512"/>
              <a:gd name="connsiteX3" fmla="*/ 0 w 1719952"/>
              <a:gd name="connsiteY3" fmla="*/ 1592512 h 1592512"/>
            </a:gdLst>
            <a:ahLst/>
            <a:cxnLst>
              <a:cxn ang="0">
                <a:pos x="connsiteX0" y="connsiteY0"/>
              </a:cxn>
              <a:cxn ang="0">
                <a:pos x="connsiteX1" y="connsiteY1"/>
              </a:cxn>
              <a:cxn ang="0">
                <a:pos x="connsiteX2" y="connsiteY2"/>
              </a:cxn>
              <a:cxn ang="0">
                <a:pos x="connsiteX3" y="connsiteY3"/>
              </a:cxn>
            </a:cxnLst>
            <a:rect l="l" t="t" r="r" b="b"/>
            <a:pathLst>
              <a:path w="1719952" h="1592512">
                <a:moveTo>
                  <a:pt x="0" y="0"/>
                </a:moveTo>
                <a:lnTo>
                  <a:pt x="1719952" y="0"/>
                </a:lnTo>
                <a:lnTo>
                  <a:pt x="1719952" y="1592512"/>
                </a:lnTo>
                <a:lnTo>
                  <a:pt x="0" y="1592512"/>
                </a:lnTo>
                <a:close/>
              </a:path>
            </a:pathLst>
          </a:custGeom>
        </p:spPr>
        <p:txBody>
          <a:bodyPr wrap="square">
            <a:noAutofit/>
          </a:bodyPr>
          <a:lstStyle/>
          <a:p>
            <a:endParaRPr lang="zh-CN" altLang="en-US" dirty="0"/>
          </a:p>
        </p:txBody>
      </p:sp>
    </p:spTree>
    <p:extLst>
      <p:ext uri="{BB962C8B-B14F-4D97-AF65-F5344CB8AC3E}">
        <p14:creationId xmlns:p14="http://schemas.microsoft.com/office/powerpoint/2010/main" val="3493544857"/>
      </p:ext>
    </p:extLst>
  </p:cSld>
  <p:clrMapOvr>
    <a:masterClrMapping/>
  </p:clrMapOvr>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F12DB-0458-435F-B683-412D6A16F1AC}" type="datetimeFigureOut">
              <a:rPr lang="zh-CN" altLang="en-US" smtClean="0"/>
              <a:t>2022/2/25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312EE-8ED6-44CE-9228-D17433E2BF6A}" type="slidenum">
              <a:rPr lang="zh-CN" altLang="en-US" smtClean="0"/>
              <a:t>‹#›</a:t>
            </a:fld>
            <a:endParaRPr lang="zh-CN" altLang="en-US"/>
          </a:p>
        </p:txBody>
      </p:sp>
    </p:spTree>
    <p:extLst>
      <p:ext uri="{BB962C8B-B14F-4D97-AF65-F5344CB8AC3E}">
        <p14:creationId xmlns:p14="http://schemas.microsoft.com/office/powerpoint/2010/main" val="2345389681"/>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60" r:id="rId3"/>
    <p:sldLayoutId id="2147483663" r:id="rId4"/>
    <p:sldLayoutId id="2147483662" r:id="rId5"/>
    <p:sldLayoutId id="2147483661" r:id="rId6"/>
    <p:sldLayoutId id="2147483671" r:id="rId7"/>
    <p:sldLayoutId id="2147483670" r:id="rId8"/>
    <p:sldLayoutId id="2147483669" r:id="rId9"/>
    <p:sldLayoutId id="2147483675" r:id="rId10"/>
    <p:sldLayoutId id="2147483674" r:id="rId11"/>
    <p:sldLayoutId id="2147483673" r:id="rId12"/>
    <p:sldLayoutId id="2147483672" r:id="rId13"/>
    <p:sldLayoutId id="2147483668" r:id="rId14"/>
    <p:sldLayoutId id="2147483667" r:id="rId15"/>
    <p:sldLayoutId id="2147483666" r:id="rId16"/>
  </p:sldLayoutIdLst>
  <mc:AlternateContent xmlns:mc="http://schemas.openxmlformats.org/markup-compatibility/2006" xmlns:p14="http://schemas.microsoft.com/office/powerpoint/2010/main">
    <mc:Choice Requires="p14">
      <p:transition spd="slow" p14:dur="1500" advTm="0">
        <p:fade/>
      </p:transition>
    </mc:Choice>
    <mc:Fallback xmlns="">
      <p:transition spd="slow"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95122" y="1149503"/>
            <a:ext cx="8458200" cy="830997"/>
          </a:xfrm>
          <a:prstGeom prst="rect">
            <a:avLst/>
          </a:prstGeom>
          <a:noFill/>
        </p:spPr>
        <p:txBody>
          <a:bodyPr wrap="square" rtlCol="0">
            <a:spAutoFit/>
          </a:bodyPr>
          <a:lstStyle/>
          <a:p>
            <a:pPr algn="ctr"/>
            <a:r>
              <a:rPr lang="en-US" sz="2400" b="1" dirty="0">
                <a:latin typeface="Times New Roman" panose="02020603050405020304" pitchFamily="18" charset="0"/>
                <a:cs typeface="Times New Roman" panose="02020603050405020304" pitchFamily="18" charset="0"/>
              </a:rPr>
              <a:t>ỦY BAN NHÂN DÂN QUẬN PHÚ NHUẬN</a:t>
            </a:r>
          </a:p>
          <a:p>
            <a:pPr algn="ctr"/>
            <a:r>
              <a:rPr lang="en-US" sz="2400" b="1" dirty="0">
                <a:latin typeface="Times New Roman" panose="02020603050405020304" pitchFamily="18" charset="0"/>
                <a:cs typeface="Times New Roman" panose="02020603050405020304" pitchFamily="18" charset="0"/>
              </a:rPr>
              <a:t>TRƯỜNG TIỂU HỌC NGUYỄN ĐÌNH CHÍNH</a:t>
            </a:r>
          </a:p>
        </p:txBody>
      </p:sp>
      <p:sp>
        <p:nvSpPr>
          <p:cNvPr id="9" name="TextBox 8"/>
          <p:cNvSpPr txBox="1"/>
          <p:nvPr/>
        </p:nvSpPr>
        <p:spPr>
          <a:xfrm>
            <a:off x="1080721" y="3102676"/>
            <a:ext cx="9707439" cy="861774"/>
          </a:xfrm>
          <a:prstGeom prst="rect">
            <a:avLst/>
          </a:prstGeom>
          <a:noFill/>
        </p:spPr>
        <p:txBody>
          <a:bodyPr wrap="square" rtlCol="0">
            <a:spAutoFit/>
          </a:bodyPr>
          <a:lstStyle/>
          <a:p>
            <a:pPr algn="ctr"/>
            <a:r>
              <a:rPr lang="en-US" sz="5000" b="1" dirty="0" err="1" smtClean="0">
                <a:solidFill>
                  <a:srgbClr val="FF0000"/>
                </a:solidFill>
                <a:latin typeface="Times New Roman" panose="02020603050405020304" pitchFamily="18" charset="0"/>
                <a:cs typeface="Times New Roman" panose="02020603050405020304" pitchFamily="18" charset="0"/>
              </a:rPr>
              <a:t>Luyện</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từ-câu</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Câu</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kể</a:t>
            </a:r>
            <a:r>
              <a:rPr lang="en-US" sz="5000" b="1" dirty="0" smtClean="0">
                <a:solidFill>
                  <a:srgbClr val="FF0000"/>
                </a:solidFill>
                <a:latin typeface="Times New Roman" panose="02020603050405020304" pitchFamily="18" charset="0"/>
                <a:cs typeface="Times New Roman" panose="02020603050405020304" pitchFamily="18" charset="0"/>
              </a:rPr>
              <a:t> Ai </a:t>
            </a:r>
            <a:r>
              <a:rPr lang="en-US" sz="5000" b="1" dirty="0" err="1" smtClean="0">
                <a:solidFill>
                  <a:srgbClr val="FF0000"/>
                </a:solidFill>
                <a:latin typeface="Times New Roman" panose="02020603050405020304" pitchFamily="18" charset="0"/>
                <a:cs typeface="Times New Roman" panose="02020603050405020304" pitchFamily="18" charset="0"/>
              </a:rPr>
              <a:t>thế</a:t>
            </a:r>
            <a:r>
              <a:rPr lang="en-US" sz="5000" b="1" dirty="0" smtClean="0">
                <a:solidFill>
                  <a:srgbClr val="FF0000"/>
                </a:solidFill>
                <a:latin typeface="Times New Roman" panose="02020603050405020304" pitchFamily="18" charset="0"/>
                <a:cs typeface="Times New Roman" panose="02020603050405020304" pitchFamily="18" charset="0"/>
              </a:rPr>
              <a:t> </a:t>
            </a:r>
            <a:r>
              <a:rPr lang="en-US" sz="5000" b="1" dirty="0" err="1" smtClean="0">
                <a:solidFill>
                  <a:srgbClr val="FF0000"/>
                </a:solidFill>
                <a:latin typeface="Times New Roman" panose="02020603050405020304" pitchFamily="18" charset="0"/>
                <a:cs typeface="Times New Roman" panose="02020603050405020304" pitchFamily="18" charset="0"/>
              </a:rPr>
              <a:t>nào</a:t>
            </a:r>
            <a:r>
              <a:rPr lang="en-US" sz="5000" b="1" dirty="0" smtClean="0">
                <a:solidFill>
                  <a:srgbClr val="FF0000"/>
                </a:solidFill>
                <a:latin typeface="Times New Roman" panose="02020603050405020304" pitchFamily="18" charset="0"/>
                <a:cs typeface="Times New Roman" panose="02020603050405020304" pitchFamily="18" charset="0"/>
              </a:rPr>
              <a:t> ?</a:t>
            </a:r>
            <a:endParaRPr lang="en-US" sz="5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4673391" y="4471166"/>
            <a:ext cx="4724400" cy="784830"/>
          </a:xfrm>
          <a:prstGeom prst="rect">
            <a:avLst/>
          </a:prstGeom>
          <a:noFill/>
        </p:spPr>
        <p:txBody>
          <a:bodyPr wrap="square" rtlCol="0">
            <a:spAutoFit/>
          </a:bodyPr>
          <a:lstStyle/>
          <a:p>
            <a:r>
              <a:rPr lang="en-US" sz="4500" b="1" dirty="0" err="1">
                <a:solidFill>
                  <a:srgbClr val="FFC000"/>
                </a:solidFill>
                <a:latin typeface="Times New Roman" panose="02020603050405020304" pitchFamily="18" charset="0"/>
                <a:ea typeface="Tahoma" panose="020B0604030504040204" pitchFamily="34" charset="0"/>
                <a:cs typeface="Times New Roman" panose="02020603050405020304" pitchFamily="18" charset="0"/>
              </a:rPr>
              <a:t>Tuần</a:t>
            </a:r>
            <a:r>
              <a:rPr lang="en-US" sz="4500" b="1" dirty="0">
                <a:solidFill>
                  <a:srgbClr val="FFC000"/>
                </a:solidFill>
                <a:latin typeface="Times New Roman" panose="02020603050405020304" pitchFamily="18" charset="0"/>
                <a:ea typeface="Tahoma" panose="020B0604030504040204" pitchFamily="34" charset="0"/>
                <a:cs typeface="Times New Roman" panose="02020603050405020304" pitchFamily="18" charset="0"/>
              </a:rPr>
              <a:t> </a:t>
            </a:r>
            <a:r>
              <a:rPr lang="en-US" sz="4500" b="1" dirty="0" smtClean="0">
                <a:solidFill>
                  <a:srgbClr val="FFC000"/>
                </a:solidFill>
                <a:latin typeface="Times New Roman" panose="02020603050405020304" pitchFamily="18" charset="0"/>
                <a:ea typeface="Tahoma" panose="020B0604030504040204" pitchFamily="34" charset="0"/>
                <a:cs typeface="Times New Roman" panose="02020603050405020304" pitchFamily="18" charset="0"/>
              </a:rPr>
              <a:t>21</a:t>
            </a:r>
            <a:endParaRPr lang="en-US" sz="4500" b="1" dirty="0">
              <a:solidFill>
                <a:srgbClr val="FFC000"/>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716720812"/>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98330" y="77617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907065" y="1288565"/>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III/ </a:t>
            </a:r>
            <a:r>
              <a:rPr lang="en-US" sz="2800" b="1" dirty="0" err="1" smtClean="0">
                <a:solidFill>
                  <a:srgbClr val="0070C0"/>
                </a:solidFill>
                <a:latin typeface="Times New Roman" panose="02020603050405020304" pitchFamily="18" charset="0"/>
                <a:cs typeface="Times New Roman" panose="02020603050405020304" pitchFamily="18" charset="0"/>
              </a:rPr>
              <a:t>Luyện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tập</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907065" y="1846369"/>
            <a:ext cx="10772317"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Xác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vừa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860271" y="2540502"/>
            <a:ext cx="10772317"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Khoa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hồn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nhiên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xởi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lởi</a:t>
            </a:r>
            <a:r>
              <a:rPr lang="vi-VN"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cxnSp>
        <p:nvCxnSpPr>
          <p:cNvPr id="21" name="Straight Connector 20"/>
          <p:cNvCxnSpPr/>
          <p:nvPr/>
        </p:nvCxnSpPr>
        <p:spPr>
          <a:xfrm flipH="1">
            <a:off x="2540577" y="2543535"/>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148205" y="3063722"/>
            <a:ext cx="139237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457050" y="3010989"/>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26" name="Straight Connector 25"/>
          <p:cNvCxnSpPr/>
          <p:nvPr/>
        </p:nvCxnSpPr>
        <p:spPr>
          <a:xfrm flipV="1">
            <a:off x="2686398" y="3010989"/>
            <a:ext cx="2592184" cy="23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706831" y="3079716"/>
            <a:ext cx="2571751" cy="384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581989" y="3022524"/>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31" name="Straight Connector 30"/>
          <p:cNvCxnSpPr/>
          <p:nvPr/>
        </p:nvCxnSpPr>
        <p:spPr>
          <a:xfrm flipH="1">
            <a:off x="2416094" y="3584142"/>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148205" y="4126216"/>
            <a:ext cx="1250125" cy="1109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372766" y="4104463"/>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34" name="Straight Connector 33"/>
          <p:cNvCxnSpPr/>
          <p:nvPr/>
        </p:nvCxnSpPr>
        <p:spPr>
          <a:xfrm>
            <a:off x="2540577" y="4148847"/>
            <a:ext cx="1740478" cy="1407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2517632" y="4241109"/>
            <a:ext cx="1753032" cy="126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960322" y="4217275"/>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860271" y="3655888"/>
            <a:ext cx="4200102"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lầm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nói</a:t>
            </a:r>
            <a:r>
              <a:rPr lang="vi-VN"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cxnSp>
        <p:nvCxnSpPr>
          <p:cNvPr id="39" name="Straight Connector 38"/>
          <p:cNvCxnSpPr/>
          <p:nvPr/>
        </p:nvCxnSpPr>
        <p:spPr>
          <a:xfrm flipH="1">
            <a:off x="2960322" y="4782661"/>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141039" y="5300333"/>
            <a:ext cx="1800872" cy="169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692270" y="5300333"/>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42" name="Straight Connector 41"/>
          <p:cNvCxnSpPr/>
          <p:nvPr/>
        </p:nvCxnSpPr>
        <p:spPr>
          <a:xfrm>
            <a:off x="3046047" y="5273635"/>
            <a:ext cx="3158820" cy="198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3043449" y="5374826"/>
            <a:ext cx="3161418" cy="126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4131459" y="5371466"/>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45" name="TextBox 44"/>
          <p:cNvSpPr txBox="1"/>
          <p:nvPr/>
        </p:nvSpPr>
        <p:spPr>
          <a:xfrm>
            <a:off x="761591" y="4782661"/>
            <a:ext cx="6563999"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đĩnh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đáo</a:t>
            </a:r>
            <a:r>
              <a:rPr lang="vi-VN"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0467270"/>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arn(inVertical)">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arn(inVertic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barn(inVertical)">
                                      <p:cBhvr>
                                        <p:cTn id="32" dur="500"/>
                                        <p:tgtEl>
                                          <p:spTgt spid="26"/>
                                        </p:tgtEl>
                                      </p:cBhvr>
                                    </p:animEffect>
                                  </p:childTnLst>
                                </p:cTn>
                              </p:par>
                              <p:par>
                                <p:cTn id="33" presetID="16" presetClass="entr" presetSubtype="21"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barn(inVertical)">
                                      <p:cBhvr>
                                        <p:cTn id="35" dur="500"/>
                                        <p:tgtEl>
                                          <p:spTgt spid="29"/>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barn(inVertical)">
                                      <p:cBhvr>
                                        <p:cTn id="38" dur="500"/>
                                        <p:tgtEl>
                                          <p:spTgt spid="30"/>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additive="base">
                                        <p:cTn id="43" dur="500" fill="hold"/>
                                        <p:tgtEl>
                                          <p:spTgt spid="37"/>
                                        </p:tgtEl>
                                        <p:attrNameLst>
                                          <p:attrName>ppt_x</p:attrName>
                                        </p:attrNameLst>
                                      </p:cBhvr>
                                      <p:tavLst>
                                        <p:tav tm="0">
                                          <p:val>
                                            <p:strVal val="#ppt_x"/>
                                          </p:val>
                                        </p:tav>
                                        <p:tav tm="100000">
                                          <p:val>
                                            <p:strVal val="#ppt_x"/>
                                          </p:val>
                                        </p:tav>
                                      </p:tavLst>
                                    </p:anim>
                                    <p:anim calcmode="lin" valueType="num">
                                      <p:cBhvr additive="base">
                                        <p:cTn id="4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barn(inVertical)">
                                      <p:cBhvr>
                                        <p:cTn id="49" dur="500"/>
                                        <p:tgtEl>
                                          <p:spTgt spid="31"/>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barn(inVertical)">
                                      <p:cBhvr>
                                        <p:cTn id="54" dur="500"/>
                                        <p:tgtEl>
                                          <p:spTgt spid="32"/>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barn(inVertical)">
                                      <p:cBhvr>
                                        <p:cTn id="57" dur="500"/>
                                        <p:tgtEl>
                                          <p:spTgt spid="33"/>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barn(inVertical)">
                                      <p:cBhvr>
                                        <p:cTn id="62" dur="500"/>
                                        <p:tgtEl>
                                          <p:spTgt spid="34"/>
                                        </p:tgtEl>
                                      </p:cBhvr>
                                    </p:animEffect>
                                  </p:childTnLst>
                                </p:cTn>
                              </p:par>
                              <p:par>
                                <p:cTn id="63" presetID="16" presetClass="entr" presetSubtype="21"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barn(inVertical)">
                                      <p:cBhvr>
                                        <p:cTn id="65" dur="500"/>
                                        <p:tgtEl>
                                          <p:spTgt spid="35"/>
                                        </p:tgtEl>
                                      </p:cBhvr>
                                    </p:animEffect>
                                  </p:childTnLst>
                                </p:cTn>
                              </p:par>
                              <p:par>
                                <p:cTn id="66" presetID="16" presetClass="entr" presetSubtype="21" fill="hold" grpId="0" nodeType="with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barn(inVertical)">
                                      <p:cBhvr>
                                        <p:cTn id="68" dur="500"/>
                                        <p:tgtEl>
                                          <p:spTgt spid="36"/>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5"/>
                                        </p:tgtEl>
                                        <p:attrNameLst>
                                          <p:attrName>style.visibility</p:attrName>
                                        </p:attrNameLst>
                                      </p:cBhvr>
                                      <p:to>
                                        <p:strVal val="visible"/>
                                      </p:to>
                                    </p:set>
                                    <p:anim calcmode="lin" valueType="num">
                                      <p:cBhvr additive="base">
                                        <p:cTn id="73" dur="500" fill="hold"/>
                                        <p:tgtEl>
                                          <p:spTgt spid="45"/>
                                        </p:tgtEl>
                                        <p:attrNameLst>
                                          <p:attrName>ppt_x</p:attrName>
                                        </p:attrNameLst>
                                      </p:cBhvr>
                                      <p:tavLst>
                                        <p:tav tm="0">
                                          <p:val>
                                            <p:strVal val="#ppt_x"/>
                                          </p:val>
                                        </p:tav>
                                        <p:tav tm="100000">
                                          <p:val>
                                            <p:strVal val="#ppt_x"/>
                                          </p:val>
                                        </p:tav>
                                      </p:tavLst>
                                    </p:anim>
                                    <p:anim calcmode="lin" valueType="num">
                                      <p:cBhvr additive="base">
                                        <p:cTn id="74"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nodeType="click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barn(inVertical)">
                                      <p:cBhvr>
                                        <p:cTn id="79" dur="500"/>
                                        <p:tgtEl>
                                          <p:spTgt spid="39"/>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nodeType="clickEffect">
                                  <p:stCondLst>
                                    <p:cond delay="0"/>
                                  </p:stCondLst>
                                  <p:childTnLst>
                                    <p:set>
                                      <p:cBhvr>
                                        <p:cTn id="83" dur="1" fill="hold">
                                          <p:stCondLst>
                                            <p:cond delay="0"/>
                                          </p:stCondLst>
                                        </p:cTn>
                                        <p:tgtEl>
                                          <p:spTgt spid="40"/>
                                        </p:tgtEl>
                                        <p:attrNameLst>
                                          <p:attrName>style.visibility</p:attrName>
                                        </p:attrNameLst>
                                      </p:cBhvr>
                                      <p:to>
                                        <p:strVal val="visible"/>
                                      </p:to>
                                    </p:set>
                                    <p:animEffect transition="in" filter="barn(inVertical)">
                                      <p:cBhvr>
                                        <p:cTn id="84" dur="500"/>
                                        <p:tgtEl>
                                          <p:spTgt spid="40"/>
                                        </p:tgtEl>
                                      </p:cBhvr>
                                    </p:animEffect>
                                  </p:childTnLst>
                                </p:cTn>
                              </p:par>
                              <p:par>
                                <p:cTn id="85" presetID="16" presetClass="entr" presetSubtype="21" fill="hold" grpId="0" nodeType="with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barn(inVertical)">
                                      <p:cBhvr>
                                        <p:cTn id="87" dur="500"/>
                                        <p:tgtEl>
                                          <p:spTgt spid="41"/>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42"/>
                                        </p:tgtEl>
                                        <p:attrNameLst>
                                          <p:attrName>style.visibility</p:attrName>
                                        </p:attrNameLst>
                                      </p:cBhvr>
                                      <p:to>
                                        <p:strVal val="visible"/>
                                      </p:to>
                                    </p:set>
                                    <p:animEffect transition="in" filter="barn(inVertical)">
                                      <p:cBhvr>
                                        <p:cTn id="92" dur="500"/>
                                        <p:tgtEl>
                                          <p:spTgt spid="42"/>
                                        </p:tgtEl>
                                      </p:cBhvr>
                                    </p:animEffect>
                                  </p:childTnLst>
                                </p:cTn>
                              </p:par>
                              <p:par>
                                <p:cTn id="93" presetID="16" presetClass="entr" presetSubtype="21" fill="hold" nodeType="with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barn(inVertical)">
                                      <p:cBhvr>
                                        <p:cTn id="95" dur="500"/>
                                        <p:tgtEl>
                                          <p:spTgt spid="43"/>
                                        </p:tgtEl>
                                      </p:cBhvr>
                                    </p:animEffect>
                                  </p:childTnLst>
                                </p:cTn>
                              </p:par>
                              <p:par>
                                <p:cTn id="96" presetID="16" presetClass="entr" presetSubtype="21" fill="hold" grpId="0" nodeType="withEffect">
                                  <p:stCondLst>
                                    <p:cond delay="0"/>
                                  </p:stCondLst>
                                  <p:childTnLst>
                                    <p:set>
                                      <p:cBhvr>
                                        <p:cTn id="97" dur="1" fill="hold">
                                          <p:stCondLst>
                                            <p:cond delay="0"/>
                                          </p:stCondLst>
                                        </p:cTn>
                                        <p:tgtEl>
                                          <p:spTgt spid="44"/>
                                        </p:tgtEl>
                                        <p:attrNameLst>
                                          <p:attrName>style.visibility</p:attrName>
                                        </p:attrNameLst>
                                      </p:cBhvr>
                                      <p:to>
                                        <p:strVal val="visible"/>
                                      </p:to>
                                    </p:set>
                                    <p:animEffect transition="in" filter="barn(inVertical)">
                                      <p:cBhvr>
                                        <p:cTn id="9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5" grpId="0"/>
      <p:bldP spid="30" grpId="0"/>
      <p:bldP spid="33" grpId="0"/>
      <p:bldP spid="36" grpId="0"/>
      <p:bldP spid="37" grpId="0"/>
      <p:bldP spid="41"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67" name="TextBox 66"/>
          <p:cNvSpPr txBox="1"/>
          <p:nvPr/>
        </p:nvSpPr>
        <p:spPr>
          <a:xfrm>
            <a:off x="907065" y="1288565"/>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 </a:t>
            </a:r>
            <a:r>
              <a:rPr lang="en-US" sz="2800" b="1" dirty="0" err="1" smtClean="0">
                <a:solidFill>
                  <a:srgbClr val="0070C0"/>
                </a:solidFill>
                <a:latin typeface="Times New Roman" panose="02020603050405020304" pitchFamily="18" charset="0"/>
                <a:cs typeface="Times New Roman" panose="02020603050405020304" pitchFamily="18" charset="0"/>
              </a:rPr>
              <a:t>Nhận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xét</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07065" y="1796396"/>
            <a:ext cx="10595604" cy="2677656"/>
          </a:xfrm>
          <a:prstGeom prst="rect">
            <a:avLst/>
          </a:prstGeom>
          <a:noFill/>
        </p:spPr>
        <p:txBody>
          <a:bodyPr wrap="square" rtlCol="0">
            <a:spAutoFit/>
          </a:bodyPr>
          <a:lstStyle/>
          <a:p>
            <a:pPr marL="514350" indent="-514350">
              <a:buAutoNum type="arabicPeriod"/>
            </a:pPr>
            <a:r>
              <a:rPr lang="en-US" sz="2800" dirty="0" err="1" smtClean="0">
                <a:latin typeface="Times New Roman" panose="02020603050405020304" pitchFamily="18" charset="0"/>
                <a:cs typeface="Times New Roman" panose="02020603050405020304" pitchFamily="18" charset="0"/>
              </a:rPr>
              <a:t>Đọc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sau</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đường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a:t>
            </a:r>
            <a:r>
              <a:rPr lang="en-US" sz="2800" dirty="0" err="1" smtClean="0">
                <a:latin typeface="Times New Roman" panose="02020603050405020304" pitchFamily="18" charset="0"/>
                <a:cs typeface="Times New Roman" panose="02020603050405020304" pitchFamily="18" charset="0"/>
              </a:rPr>
              <a:t>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xanh</a:t>
            </a:r>
            <a:r>
              <a:rPr lang="en-US" sz="2800" dirty="0" smtClean="0">
                <a:latin typeface="Times New Roman" panose="02020603050405020304" pitchFamily="18" charset="0"/>
                <a:cs typeface="Times New Roman" panose="02020603050405020304" pitchFamily="18" charset="0"/>
              </a:rPr>
              <a:t> um. </a:t>
            </a:r>
            <a:r>
              <a:rPr lang="en-US" sz="2800" dirty="0" err="1" smtClean="0">
                <a:latin typeface="Times New Roman" panose="02020603050405020304" pitchFamily="18" charset="0"/>
                <a:cs typeface="Times New Roman" panose="02020603050405020304" pitchFamily="18" charset="0"/>
              </a:rPr>
              <a:t>Nhà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cửa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thưa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thớt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Đàn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voi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chậm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hiền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lành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quản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tượng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ngồi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vắt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vẻo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voi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khỏe</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mạnh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Thỉnh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thoảng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cúi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xuống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nói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điều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voi</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Theo </a:t>
            </a:r>
            <a:r>
              <a:rPr lang="en-US" sz="2800" dirty="0" err="1" smtClean="0">
                <a:latin typeface="Times New Roman" panose="02020603050405020304" pitchFamily="18" charset="0"/>
                <a:cs typeface="Times New Roman" panose="02020603050405020304" pitchFamily="18" charset="0"/>
              </a:rPr>
              <a:t>Hữu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Trị</a:t>
            </a:r>
            <a:endParaRPr lang="en-US" sz="28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907065" y="4474052"/>
            <a:ext cx="10595604" cy="954107"/>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chỉ</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điểm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tính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chất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sự</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1322206" y="5524945"/>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M: </a:t>
            </a:r>
            <a:r>
              <a:rPr lang="en-US" sz="3000" dirty="0" err="1" smtClean="0">
                <a:solidFill>
                  <a:srgbClr val="0070C0"/>
                </a:solidFill>
                <a:latin typeface="Times New Roman" panose="02020603050405020304" pitchFamily="18" charset="0"/>
                <a:cs typeface="Times New Roman" panose="02020603050405020304" pitchFamily="18" charset="0"/>
              </a:rPr>
              <a:t>Bên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đường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a:t>
            </a:r>
            <a:r>
              <a:rPr lang="en-US" sz="3000" dirty="0" err="1" smtClean="0">
                <a:solidFill>
                  <a:srgbClr val="0070C0"/>
                </a:solidFill>
                <a:latin typeface="Times New Roman" panose="02020603050405020304" pitchFamily="18" charset="0"/>
                <a:cs typeface="Times New Roman" panose="02020603050405020304" pitchFamily="18" charset="0"/>
              </a:rPr>
              <a:t>ây</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cối</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xanh</a:t>
            </a:r>
            <a:r>
              <a:rPr lang="en-US" sz="3000" u="sng" dirty="0" smtClean="0">
                <a:solidFill>
                  <a:srgbClr val="0070C0"/>
                </a:solidFill>
                <a:latin typeface="Times New Roman" panose="02020603050405020304" pitchFamily="18" charset="0"/>
                <a:cs typeface="Times New Roman" panose="02020603050405020304" pitchFamily="18" charset="0"/>
              </a:rPr>
              <a:t> um</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237784"/>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23937" y="2130968"/>
            <a:ext cx="10678731" cy="2246769"/>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đường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a:t>
            </a:r>
            <a:r>
              <a:rPr lang="en-US" sz="2800" dirty="0" err="1" smtClean="0">
                <a:latin typeface="Times New Roman" panose="02020603050405020304" pitchFamily="18" charset="0"/>
                <a:cs typeface="Times New Roman" panose="02020603050405020304" pitchFamily="18" charset="0"/>
              </a:rPr>
              <a:t>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xanh</a:t>
            </a:r>
            <a:r>
              <a:rPr lang="en-US" sz="2800" dirty="0" smtClean="0">
                <a:latin typeface="Times New Roman" panose="02020603050405020304" pitchFamily="18" charset="0"/>
                <a:cs typeface="Times New Roman" panose="02020603050405020304" pitchFamily="18" charset="0"/>
              </a:rPr>
              <a:t> um. </a:t>
            </a:r>
            <a:r>
              <a:rPr lang="en-US" sz="2800" dirty="0" err="1" smtClean="0">
                <a:latin typeface="Times New Roman" panose="02020603050405020304" pitchFamily="18" charset="0"/>
                <a:cs typeface="Times New Roman" panose="02020603050405020304" pitchFamily="18" charset="0"/>
              </a:rPr>
              <a:t>Nhà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cửa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thưa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thớt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Đàn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voi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chậm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hiền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lành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quản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tượng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ngồi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vắt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vẻo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voi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khỏe</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mạnh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Thỉnh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thoảng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cúi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xuống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nói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điều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chú</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voi</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Theo </a:t>
            </a:r>
            <a:r>
              <a:rPr lang="en-US" sz="2800" dirty="0" err="1" smtClean="0">
                <a:latin typeface="Times New Roman" panose="02020603050405020304" pitchFamily="18" charset="0"/>
                <a:cs typeface="Times New Roman" panose="02020603050405020304" pitchFamily="18" charset="0"/>
              </a:rPr>
              <a:t>Hữu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Trị</a:t>
            </a:r>
            <a:endParaRPr lang="en-US" sz="28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907065" y="1176861"/>
            <a:ext cx="10595604" cy="954107"/>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từ</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chỉ</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điểm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tính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chất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sự</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1249470" y="4377737"/>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Nhà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cửa</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thư</a:t>
            </a:r>
            <a:r>
              <a:rPr lang="en-US" sz="3000" u="sng" dirty="0" err="1" smtClean="0">
                <a:solidFill>
                  <a:srgbClr val="0070C0"/>
                </a:solidFill>
                <a:latin typeface="Times New Roman" panose="02020603050405020304" pitchFamily="18" charset="0"/>
                <a:cs typeface="Times New Roman" panose="02020603050405020304" pitchFamily="18" charset="0"/>
              </a:rPr>
              <a:t>a</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thớt</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dần</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249470" y="5054845"/>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Chúng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thật</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hiền</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lành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1249470" y="5686561"/>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Anh</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trẻ</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và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thật</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khỏe</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mạnh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825407"/>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907065" y="1176861"/>
            <a:ext cx="10595604" cy="523220"/>
          </a:xfrm>
          <a:prstGeom prst="rect">
            <a:avLst/>
          </a:prstGeom>
          <a:noFill/>
        </p:spPr>
        <p:txBody>
          <a:bodyPr wrap="square" rtlCol="0">
            <a:spAutoFit/>
          </a:bodyPr>
          <a:lstStyle/>
          <a:p>
            <a:pPr algn="just"/>
            <a:r>
              <a:rPr lang="en-US" sz="2800" dirty="0" smtClean="0">
                <a:solidFill>
                  <a:schemeClr val="tx1">
                    <a:lumMod val="75000"/>
                  </a:schemeClr>
                </a:solidFill>
                <a:latin typeface="Times New Roman" panose="02020603050405020304" pitchFamily="18" charset="0"/>
                <a:cs typeface="Times New Roman" panose="02020603050405020304" pitchFamily="18" charset="0"/>
              </a:rPr>
              <a:t>3.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Đặ</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câu</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hỏi</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cho</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các</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từ</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ngữ</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vừa</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tìm</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được</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a:t>
            </a:r>
            <a:endParaRPr lang="en-US" sz="2800" dirty="0">
              <a:solidFill>
                <a:schemeClr val="tx1">
                  <a:lumMod val="75000"/>
                </a:schemeClr>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1249470" y="2885452"/>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Nhà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cửa</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thư</a:t>
            </a:r>
            <a:r>
              <a:rPr lang="en-US" sz="3000" u="sng" dirty="0" err="1" smtClean="0">
                <a:solidFill>
                  <a:srgbClr val="0070C0"/>
                </a:solidFill>
                <a:latin typeface="Times New Roman" panose="02020603050405020304" pitchFamily="18" charset="0"/>
                <a:cs typeface="Times New Roman" panose="02020603050405020304" pitchFamily="18" charset="0"/>
              </a:rPr>
              <a:t>a</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thớt</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dần</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249470" y="4035562"/>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Chúng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thật</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hiền</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lành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1249470" y="5227786"/>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Anh</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trẻ</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và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thật</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khỏe</a:t>
            </a:r>
            <a:r>
              <a:rPr lang="en-US" sz="3000" u="sng"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mạnh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249470" y="1735342"/>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Bên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đường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a:t>
            </a:r>
            <a:r>
              <a:rPr lang="en-US" sz="3000" dirty="0" err="1" smtClean="0">
                <a:solidFill>
                  <a:srgbClr val="0070C0"/>
                </a:solidFill>
                <a:latin typeface="Times New Roman" panose="02020603050405020304" pitchFamily="18" charset="0"/>
                <a:cs typeface="Times New Roman" panose="02020603050405020304" pitchFamily="18" charset="0"/>
              </a:rPr>
              <a:t>ây</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cối</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u="sng" dirty="0" err="1" smtClean="0">
                <a:solidFill>
                  <a:srgbClr val="0070C0"/>
                </a:solidFill>
                <a:latin typeface="Times New Roman" panose="02020603050405020304" pitchFamily="18" charset="0"/>
                <a:cs typeface="Times New Roman" panose="02020603050405020304" pitchFamily="18" charset="0"/>
              </a:rPr>
              <a:t>xanh</a:t>
            </a:r>
            <a:r>
              <a:rPr lang="en-US" sz="3000" u="sng" dirty="0" smtClean="0">
                <a:solidFill>
                  <a:srgbClr val="0070C0"/>
                </a:solidFill>
                <a:latin typeface="Times New Roman" panose="02020603050405020304" pitchFamily="18" charset="0"/>
                <a:cs typeface="Times New Roman" panose="02020603050405020304" pitchFamily="18" charset="0"/>
              </a:rPr>
              <a:t> um</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1526561" y="2349794"/>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=&gt; </a:t>
            </a:r>
            <a:r>
              <a:rPr lang="en-US" sz="3000" dirty="0" err="1" smtClean="0">
                <a:solidFill>
                  <a:srgbClr val="0070C0"/>
                </a:solidFill>
                <a:latin typeface="Times New Roman" panose="02020603050405020304" pitchFamily="18" charset="0"/>
                <a:cs typeface="Times New Roman" panose="02020603050405020304" pitchFamily="18" charset="0"/>
              </a:rPr>
              <a:t>Bên</a:t>
            </a:r>
            <a:r>
              <a:rPr lang="en-US" sz="3000" dirty="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đường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a:t>
            </a:r>
            <a:r>
              <a:rPr lang="en-US" sz="3000" dirty="0" err="1" smtClean="0">
                <a:solidFill>
                  <a:srgbClr val="0070C0"/>
                </a:solidFill>
                <a:latin typeface="Times New Roman" panose="02020603050405020304" pitchFamily="18" charset="0"/>
                <a:cs typeface="Times New Roman" panose="02020603050405020304" pitchFamily="18" charset="0"/>
              </a:rPr>
              <a:t>ây</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cối</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thế</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nào</a:t>
            </a:r>
            <a:r>
              <a:rPr lang="en-US" sz="3000" dirty="0" smtClean="0">
                <a:solidFill>
                  <a:srgbClr val="FF0000"/>
                </a:solidFill>
                <a:latin typeface="Times New Roman" panose="02020603050405020304" pitchFamily="18" charset="0"/>
                <a:cs typeface="Times New Roman" panose="02020603050405020304" pitchFamily="18" charset="0"/>
              </a:rPr>
              <a:t> ?</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1526561" y="3499904"/>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=&gt; </a:t>
            </a:r>
            <a:r>
              <a:rPr lang="en-US" sz="3000" dirty="0" err="1" smtClean="0">
                <a:solidFill>
                  <a:srgbClr val="0070C0"/>
                </a:solidFill>
                <a:latin typeface="Times New Roman" panose="02020603050405020304" pitchFamily="18" charset="0"/>
                <a:cs typeface="Times New Roman" panose="02020603050405020304" pitchFamily="18" charset="0"/>
              </a:rPr>
              <a:t>Nhà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cửa</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thế</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nào</a:t>
            </a:r>
            <a:r>
              <a:rPr lang="en-US" sz="3000" dirty="0" smtClean="0">
                <a:solidFill>
                  <a:srgbClr val="FF0000"/>
                </a:solidFill>
                <a:latin typeface="Times New Roman" panose="02020603050405020304" pitchFamily="18" charset="0"/>
                <a:cs typeface="Times New Roman" panose="02020603050405020304" pitchFamily="18" charset="0"/>
              </a:rPr>
              <a:t> ?</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1526561" y="4631674"/>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=&gt; </a:t>
            </a:r>
            <a:r>
              <a:rPr lang="en-US" sz="3000" dirty="0" err="1" smtClean="0">
                <a:solidFill>
                  <a:srgbClr val="0070C0"/>
                </a:solidFill>
                <a:latin typeface="Times New Roman" panose="02020603050405020304" pitchFamily="18" charset="0"/>
                <a:cs typeface="Times New Roman" panose="02020603050405020304" pitchFamily="18" charset="0"/>
              </a:rPr>
              <a:t>Chúng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thế</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nào</a:t>
            </a:r>
            <a:r>
              <a:rPr lang="en-US" sz="3000" dirty="0" smtClean="0">
                <a:solidFill>
                  <a:srgbClr val="FF0000"/>
                </a:solidFill>
                <a:latin typeface="Times New Roman" panose="02020603050405020304" pitchFamily="18" charset="0"/>
                <a:cs typeface="Times New Roman" panose="02020603050405020304" pitchFamily="18" charset="0"/>
              </a:rPr>
              <a:t> ?</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1526561" y="5781784"/>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=&gt; </a:t>
            </a:r>
            <a:r>
              <a:rPr lang="en-US" sz="3000" dirty="0" err="1" smtClean="0">
                <a:solidFill>
                  <a:srgbClr val="0070C0"/>
                </a:solidFill>
                <a:latin typeface="Times New Roman" panose="02020603050405020304" pitchFamily="18" charset="0"/>
                <a:cs typeface="Times New Roman" panose="02020603050405020304" pitchFamily="18" charset="0"/>
              </a:rPr>
              <a:t>Anh</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thế</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nào</a:t>
            </a:r>
            <a:r>
              <a:rPr lang="en-US" sz="3000" dirty="0" smtClean="0">
                <a:solidFill>
                  <a:srgbClr val="FF0000"/>
                </a:solidFill>
                <a:latin typeface="Times New Roman" panose="02020603050405020304" pitchFamily="18" charset="0"/>
                <a:cs typeface="Times New Roman" panose="02020603050405020304" pitchFamily="18" charset="0"/>
              </a:rPr>
              <a:t> ?</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2" name="Right Brace 1"/>
          <p:cNvSpPr/>
          <p:nvPr/>
        </p:nvSpPr>
        <p:spPr>
          <a:xfrm>
            <a:off x="6837218" y="1735342"/>
            <a:ext cx="342900" cy="4457640"/>
          </a:xfrm>
          <a:prstGeom prst="rightBrace">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7268789" y="3361404"/>
            <a:ext cx="4306684" cy="1384995"/>
          </a:xfrm>
          <a:prstGeom prst="rect">
            <a:avLst/>
          </a:prstGeom>
          <a:noFill/>
        </p:spPr>
        <p:txBody>
          <a:bodyPr wrap="square" rtlCol="0">
            <a:spAutoFit/>
          </a:bodyPr>
          <a:lstStyle/>
          <a:p>
            <a:pPr algn="just"/>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Từ</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ngữ</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trả</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lời</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cho</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câu</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hỏi</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i="1" dirty="0" err="1" smtClean="0">
                <a:solidFill>
                  <a:srgbClr val="FF0000"/>
                </a:solidFill>
                <a:latin typeface="Times New Roman" panose="02020603050405020304" pitchFamily="18" charset="0"/>
                <a:cs typeface="Times New Roman" panose="02020603050405020304" pitchFamily="18" charset="0"/>
              </a:rPr>
              <a:t>Thế</a:t>
            </a:r>
            <a:r>
              <a:rPr lang="en-US" sz="2800" b="1" i="1" dirty="0" smtClean="0">
                <a:solidFill>
                  <a:srgbClr val="FF0000"/>
                </a:solidFill>
                <a:latin typeface="Times New Roman" panose="02020603050405020304" pitchFamily="18" charset="0"/>
                <a:cs typeface="Times New Roman" panose="02020603050405020304" pitchFamily="18" charset="0"/>
              </a:rPr>
              <a:t> </a:t>
            </a:r>
            <a:r>
              <a:rPr lang="en-US" sz="2800" b="1" i="1" dirty="0" err="1" smtClean="0">
                <a:solidFill>
                  <a:srgbClr val="FF0000"/>
                </a:solidFill>
                <a:latin typeface="Times New Roman" panose="02020603050405020304" pitchFamily="18" charset="0"/>
                <a:cs typeface="Times New Roman" panose="02020603050405020304" pitchFamily="18" charset="0"/>
              </a:rPr>
              <a:t>nào</a:t>
            </a:r>
            <a:r>
              <a:rPr lang="en-US" sz="2800" b="1" i="1" dirty="0" smtClean="0">
                <a:solidFill>
                  <a:srgbClr val="FF0000"/>
                </a:solidFill>
                <a:latin typeface="Times New Roman" panose="02020603050405020304" pitchFamily="18" charset="0"/>
                <a:cs typeface="Times New Roman" panose="02020603050405020304" pitchFamily="18" charset="0"/>
              </a:rPr>
              <a:t> ? </a:t>
            </a:r>
            <a:r>
              <a:rPr lang="en-US" sz="2800" b="1" dirty="0" err="1">
                <a:solidFill>
                  <a:schemeClr val="tx1">
                    <a:lumMod val="75000"/>
                  </a:schemeClr>
                </a:solidFill>
                <a:latin typeface="Times New Roman" panose="02020603050405020304" pitchFamily="18" charset="0"/>
                <a:cs typeface="Times New Roman" panose="02020603050405020304" pitchFamily="18" charset="0"/>
              </a:rPr>
              <a:t>c</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hính</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là</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bộ</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phận</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vị</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ngữ</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của</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câu</a:t>
            </a:r>
            <a:r>
              <a:rPr lang="en-US" sz="2800" b="1" dirty="0">
                <a:solidFill>
                  <a:schemeClr val="tx1">
                    <a:lumMod val="75000"/>
                  </a:schemeClr>
                </a:solidFill>
                <a:latin typeface="Times New Roman" panose="02020603050405020304" pitchFamily="18" charset="0"/>
                <a:cs typeface="Times New Roman" panose="02020603050405020304" pitchFamily="18" charset="0"/>
              </a:rPr>
              <a:t>.</a:t>
            </a:r>
            <a:endParaRPr lang="en-US" sz="2800" b="1" dirty="0">
              <a:solidFill>
                <a:schemeClr val="tx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6295572"/>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down)">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arn(inVertical)">
                                      <p:cBhvr>
                                        <p:cTn id="47" dur="500"/>
                                        <p:tgtEl>
                                          <p:spTgt spid="2"/>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barn(inVertical)">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P spid="9" grpId="0"/>
      <p:bldP spid="10" grpId="0"/>
      <p:bldP spid="11" grpId="0"/>
      <p:bldP spid="12" grpId="0"/>
      <p:bldP spid="13" grpId="0"/>
      <p:bldP spid="16" grpId="0"/>
      <p:bldP spid="2" grpId="0" animBg="1"/>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907065" y="1176861"/>
            <a:ext cx="10595604" cy="523220"/>
          </a:xfrm>
          <a:prstGeom prst="rect">
            <a:avLst/>
          </a:prstGeom>
          <a:noFill/>
        </p:spPr>
        <p:txBody>
          <a:bodyPr wrap="square" rtlCol="0">
            <a:spAutoFit/>
          </a:bodyPr>
          <a:lstStyle/>
          <a:p>
            <a:pPr algn="just"/>
            <a:r>
              <a:rPr lang="en-US" sz="2800" dirty="0" smtClean="0">
                <a:solidFill>
                  <a:schemeClr val="tx1">
                    <a:lumMod val="75000"/>
                  </a:schemeClr>
                </a:solidFill>
                <a:latin typeface="Times New Roman" panose="02020603050405020304" pitchFamily="18" charset="0"/>
                <a:cs typeface="Times New Roman" panose="02020603050405020304" pitchFamily="18" charset="0"/>
              </a:rPr>
              <a:t>4.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Tìm</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những</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từ</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ngữ</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chỉ</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các</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sự</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vật</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được</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miêu</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tả</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trong</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mỗi</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câu</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a:t>
            </a:r>
            <a:endParaRPr lang="en-US" sz="2800" dirty="0">
              <a:solidFill>
                <a:schemeClr val="tx1">
                  <a:lumMod val="75000"/>
                </a:schemeClr>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1249470" y="2488293"/>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Nhà</a:t>
            </a:r>
            <a:r>
              <a:rPr lang="en-US" sz="3000" dirty="0" smtClean="0">
                <a:solidFill>
                  <a:srgbClr val="AE129B"/>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cửa</a:t>
            </a:r>
            <a:r>
              <a:rPr lang="en-US" sz="3000" dirty="0" smtClean="0">
                <a:solidFill>
                  <a:srgbClr val="AE129B"/>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thư</a:t>
            </a:r>
            <a:r>
              <a:rPr lang="en-US" sz="3000" dirty="0" err="1" smtClean="0">
                <a:solidFill>
                  <a:srgbClr val="0070C0"/>
                </a:solidFill>
                <a:latin typeface="Times New Roman" panose="02020603050405020304" pitchFamily="18" charset="0"/>
                <a:cs typeface="Times New Roman" panose="02020603050405020304" pitchFamily="18" charset="0"/>
              </a:rPr>
              <a:t>a</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thớt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dần</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249470" y="3304041"/>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Chúng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thật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hiền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lành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1249470" y="4085080"/>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Anh</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trẻ</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và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thật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khỏe</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mạnh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249470" y="1735342"/>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Bên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đường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c</a:t>
            </a:r>
            <a:r>
              <a:rPr lang="en-US" sz="3000" dirty="0" err="1" smtClean="0">
                <a:solidFill>
                  <a:srgbClr val="AE129B"/>
                </a:solidFill>
                <a:latin typeface="Times New Roman" panose="02020603050405020304" pitchFamily="18" charset="0"/>
                <a:cs typeface="Times New Roman" panose="02020603050405020304" pitchFamily="18" charset="0"/>
              </a:rPr>
              <a:t>ây</a:t>
            </a:r>
            <a:r>
              <a:rPr lang="en-US" sz="3000" dirty="0" smtClean="0">
                <a:solidFill>
                  <a:srgbClr val="AE129B"/>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cối</a:t>
            </a:r>
            <a:r>
              <a:rPr lang="en-US" sz="3000" dirty="0" smtClean="0">
                <a:solidFill>
                  <a:srgbClr val="AE129B"/>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xanh</a:t>
            </a:r>
            <a:r>
              <a:rPr lang="en-US" sz="3000" dirty="0" smtClean="0">
                <a:solidFill>
                  <a:srgbClr val="0070C0"/>
                </a:solidFill>
                <a:latin typeface="Times New Roman" panose="02020603050405020304" pitchFamily="18" charset="0"/>
                <a:cs typeface="Times New Roman" panose="02020603050405020304" pitchFamily="18" charset="0"/>
              </a:rPr>
              <a:t> um.</a:t>
            </a:r>
            <a:endParaRPr lang="en-US" sz="3000" dirty="0">
              <a:solidFill>
                <a:srgbClr val="AE129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589932"/>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907065" y="1176861"/>
            <a:ext cx="10595604" cy="523220"/>
          </a:xfrm>
          <a:prstGeom prst="rect">
            <a:avLst/>
          </a:prstGeom>
          <a:noFill/>
        </p:spPr>
        <p:txBody>
          <a:bodyPr wrap="square" rtlCol="0">
            <a:spAutoFit/>
          </a:bodyPr>
          <a:lstStyle/>
          <a:p>
            <a:pPr algn="just"/>
            <a:r>
              <a:rPr lang="en-US" sz="2800" dirty="0" smtClean="0">
                <a:solidFill>
                  <a:schemeClr val="tx1">
                    <a:lumMod val="75000"/>
                  </a:schemeClr>
                </a:solidFill>
                <a:latin typeface="Times New Roman" panose="02020603050405020304" pitchFamily="18" charset="0"/>
                <a:cs typeface="Times New Roman" panose="02020603050405020304" pitchFamily="18" charset="0"/>
              </a:rPr>
              <a:t>5.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Đặt</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câu</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hỏi</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cho</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các</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từ</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ngữ</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vừa</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tìm</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dirty="0" err="1" smtClean="0">
                <a:solidFill>
                  <a:schemeClr val="tx1">
                    <a:lumMod val="75000"/>
                  </a:schemeClr>
                </a:solidFill>
                <a:latin typeface="Times New Roman" panose="02020603050405020304" pitchFamily="18" charset="0"/>
                <a:cs typeface="Times New Roman" panose="02020603050405020304" pitchFamily="18" charset="0"/>
              </a:rPr>
              <a:t>được</a:t>
            </a:r>
            <a:r>
              <a:rPr lang="en-US" sz="2800" dirty="0" smtClean="0">
                <a:solidFill>
                  <a:schemeClr val="tx1">
                    <a:lumMod val="75000"/>
                  </a:schemeClr>
                </a:solidFill>
                <a:latin typeface="Times New Roman" panose="02020603050405020304" pitchFamily="18" charset="0"/>
                <a:cs typeface="Times New Roman" panose="02020603050405020304" pitchFamily="18" charset="0"/>
              </a:rPr>
              <a:t>.</a:t>
            </a:r>
            <a:endParaRPr lang="en-US" sz="2800" dirty="0">
              <a:solidFill>
                <a:schemeClr val="tx1">
                  <a:lumMod val="75000"/>
                </a:schemeClr>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1249470" y="2985250"/>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Nhà</a:t>
            </a:r>
            <a:r>
              <a:rPr lang="en-US" sz="3000" dirty="0" smtClean="0">
                <a:solidFill>
                  <a:srgbClr val="AE129B"/>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cửa</a:t>
            </a:r>
            <a:r>
              <a:rPr lang="en-US" sz="3000" dirty="0" smtClean="0">
                <a:solidFill>
                  <a:srgbClr val="AE129B"/>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thư</a:t>
            </a:r>
            <a:r>
              <a:rPr lang="en-US" sz="3000" dirty="0" err="1" smtClean="0">
                <a:solidFill>
                  <a:srgbClr val="0070C0"/>
                </a:solidFill>
                <a:latin typeface="Times New Roman" panose="02020603050405020304" pitchFamily="18" charset="0"/>
                <a:cs typeface="Times New Roman" panose="02020603050405020304" pitchFamily="18" charset="0"/>
              </a:rPr>
              <a:t>a</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thớt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dần</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249470" y="4209724"/>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Chúng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thật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hiền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lành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1249470" y="5290425"/>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Anh</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trẻ</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và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thật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khỏe</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mạnh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249470" y="1735342"/>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Bên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đường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c</a:t>
            </a:r>
            <a:r>
              <a:rPr lang="en-US" sz="3000" dirty="0" err="1" smtClean="0">
                <a:solidFill>
                  <a:srgbClr val="AE129B"/>
                </a:solidFill>
                <a:latin typeface="Times New Roman" panose="02020603050405020304" pitchFamily="18" charset="0"/>
                <a:cs typeface="Times New Roman" panose="02020603050405020304" pitchFamily="18" charset="0"/>
              </a:rPr>
              <a:t>ây</a:t>
            </a:r>
            <a:r>
              <a:rPr lang="en-US" sz="3000" dirty="0" smtClean="0">
                <a:solidFill>
                  <a:srgbClr val="AE129B"/>
                </a:solidFill>
                <a:latin typeface="Times New Roman" panose="02020603050405020304" pitchFamily="18" charset="0"/>
                <a:cs typeface="Times New Roman" panose="02020603050405020304" pitchFamily="18" charset="0"/>
              </a:rPr>
              <a:t> </a:t>
            </a:r>
            <a:r>
              <a:rPr lang="en-US" sz="3000" dirty="0" err="1" smtClean="0">
                <a:solidFill>
                  <a:srgbClr val="AE129B"/>
                </a:solidFill>
                <a:latin typeface="Times New Roman" panose="02020603050405020304" pitchFamily="18" charset="0"/>
                <a:cs typeface="Times New Roman" panose="02020603050405020304" pitchFamily="18" charset="0"/>
              </a:rPr>
              <a:t>cối</a:t>
            </a:r>
            <a:r>
              <a:rPr lang="en-US" sz="3000" dirty="0" smtClean="0">
                <a:solidFill>
                  <a:srgbClr val="AE129B"/>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xanh</a:t>
            </a:r>
            <a:r>
              <a:rPr lang="en-US" sz="3000" dirty="0" smtClean="0">
                <a:solidFill>
                  <a:srgbClr val="0070C0"/>
                </a:solidFill>
                <a:latin typeface="Times New Roman" panose="02020603050405020304" pitchFamily="18" charset="0"/>
                <a:cs typeface="Times New Roman" panose="02020603050405020304" pitchFamily="18" charset="0"/>
              </a:rPr>
              <a:t> um.</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1526561" y="2349794"/>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=&gt; </a:t>
            </a:r>
            <a:r>
              <a:rPr lang="en-US" sz="3000" dirty="0" err="1" smtClean="0">
                <a:solidFill>
                  <a:srgbClr val="0070C0"/>
                </a:solidFill>
                <a:latin typeface="Times New Roman" panose="02020603050405020304" pitchFamily="18" charset="0"/>
                <a:cs typeface="Times New Roman" panose="02020603050405020304" pitchFamily="18" charset="0"/>
              </a:rPr>
              <a:t>Bên</a:t>
            </a:r>
            <a:r>
              <a:rPr lang="en-US" sz="3000" dirty="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đường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cái</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gì</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xanh</a:t>
            </a:r>
            <a:r>
              <a:rPr lang="en-US" sz="3000" dirty="0" smtClean="0">
                <a:solidFill>
                  <a:srgbClr val="0070C0"/>
                </a:solidFill>
                <a:latin typeface="Times New Roman" panose="02020603050405020304" pitchFamily="18" charset="0"/>
                <a:cs typeface="Times New Roman" panose="02020603050405020304" pitchFamily="18" charset="0"/>
              </a:rPr>
              <a:t> um </a:t>
            </a:r>
            <a:r>
              <a:rPr lang="en-US" sz="3000" dirty="0" smtClean="0">
                <a:solidFill>
                  <a:srgbClr val="FF0000"/>
                </a:solidFill>
                <a:latin typeface="Times New Roman" panose="02020603050405020304" pitchFamily="18" charset="0"/>
                <a:cs typeface="Times New Roman" panose="02020603050405020304" pitchFamily="18" charset="0"/>
              </a:rPr>
              <a:t>?</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1526561" y="3597487"/>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=&gt; </a:t>
            </a:r>
            <a:r>
              <a:rPr lang="en-US" sz="3000" dirty="0" err="1" smtClean="0">
                <a:solidFill>
                  <a:srgbClr val="FF0000"/>
                </a:solidFill>
                <a:latin typeface="Times New Roman" panose="02020603050405020304" pitchFamily="18" charset="0"/>
                <a:cs typeface="Times New Roman" panose="02020603050405020304" pitchFamily="18" charset="0"/>
              </a:rPr>
              <a:t>Cái</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gì</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thưa</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thớt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dần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smtClean="0">
                <a:solidFill>
                  <a:srgbClr val="FF0000"/>
                </a:solidFill>
                <a:latin typeface="Times New Roman" panose="02020603050405020304" pitchFamily="18" charset="0"/>
                <a:cs typeface="Times New Roman" panose="02020603050405020304" pitchFamily="18" charset="0"/>
              </a:rPr>
              <a:t>?</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1526561" y="4736427"/>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=&gt; </a:t>
            </a:r>
            <a:r>
              <a:rPr lang="en-US" sz="3000" dirty="0" smtClean="0">
                <a:solidFill>
                  <a:srgbClr val="FF0000"/>
                </a:solidFill>
                <a:latin typeface="Times New Roman" panose="02020603050405020304" pitchFamily="18" charset="0"/>
                <a:cs typeface="Times New Roman" panose="02020603050405020304" pitchFamily="18" charset="0"/>
              </a:rPr>
              <a:t>Con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FF0000"/>
                </a:solidFill>
                <a:latin typeface="Times New Roman" panose="02020603050405020304" pitchFamily="18" charset="0"/>
                <a:cs typeface="Times New Roman" panose="02020603050405020304" pitchFamily="18" charset="0"/>
              </a:rPr>
              <a:t>gì</a:t>
            </a:r>
            <a:r>
              <a:rPr lang="en-US" sz="3000" dirty="0" smtClean="0">
                <a:solidFill>
                  <a:srgbClr val="FF000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thật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hiền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lành</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smtClean="0">
                <a:solidFill>
                  <a:srgbClr val="FF0000"/>
                </a:solidFill>
                <a:latin typeface="Times New Roman" panose="02020603050405020304" pitchFamily="18" charset="0"/>
                <a:cs typeface="Times New Roman" panose="02020603050405020304" pitchFamily="18" charset="0"/>
              </a:rPr>
              <a:t>?</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1526561" y="5875367"/>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=&gt; </a:t>
            </a:r>
            <a:r>
              <a:rPr lang="en-US" sz="3000" dirty="0" smtClean="0">
                <a:solidFill>
                  <a:srgbClr val="FF0000"/>
                </a:solidFill>
                <a:latin typeface="Times New Roman" panose="02020603050405020304" pitchFamily="18" charset="0"/>
                <a:cs typeface="Times New Roman" panose="02020603050405020304" pitchFamily="18" charset="0"/>
              </a:rPr>
              <a:t>Ai </a:t>
            </a:r>
            <a:r>
              <a:rPr lang="en-US" sz="3000" dirty="0" err="1" smtClean="0">
                <a:solidFill>
                  <a:srgbClr val="0070C0"/>
                </a:solidFill>
                <a:latin typeface="Times New Roman" panose="02020603050405020304" pitchFamily="18" charset="0"/>
                <a:cs typeface="Times New Roman" panose="02020603050405020304" pitchFamily="18" charset="0"/>
              </a:rPr>
              <a:t>trẻ</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và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thật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khỏe</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mạnh</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smtClean="0">
                <a:solidFill>
                  <a:srgbClr val="FF0000"/>
                </a:solidFill>
                <a:latin typeface="Times New Roman" panose="02020603050405020304" pitchFamily="18" charset="0"/>
                <a:cs typeface="Times New Roman" panose="02020603050405020304" pitchFamily="18" charset="0"/>
              </a:rPr>
              <a:t>?</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17" name="Right Brace 16"/>
          <p:cNvSpPr/>
          <p:nvPr/>
        </p:nvSpPr>
        <p:spPr>
          <a:xfrm>
            <a:off x="6837218" y="1735342"/>
            <a:ext cx="342900" cy="4457640"/>
          </a:xfrm>
          <a:prstGeom prst="rightBrace">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7268789" y="3361404"/>
            <a:ext cx="4306684" cy="1384995"/>
          </a:xfrm>
          <a:prstGeom prst="rect">
            <a:avLst/>
          </a:prstGeom>
          <a:noFill/>
        </p:spPr>
        <p:txBody>
          <a:bodyPr wrap="square" rtlCol="0">
            <a:spAutoFit/>
          </a:bodyPr>
          <a:lstStyle/>
          <a:p>
            <a:pPr algn="just"/>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Từ</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ngữ</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trả</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lời</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cho</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câu</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hỏi</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i="1" dirty="0" smtClean="0">
                <a:solidFill>
                  <a:srgbClr val="FF0000"/>
                </a:solidFill>
                <a:latin typeface="Times New Roman" panose="02020603050405020304" pitchFamily="18" charset="0"/>
                <a:cs typeface="Times New Roman" panose="02020603050405020304" pitchFamily="18" charset="0"/>
              </a:rPr>
              <a:t>Ai (</a:t>
            </a:r>
            <a:r>
              <a:rPr lang="en-US" sz="2800" b="1" i="1" dirty="0" err="1" smtClean="0">
                <a:solidFill>
                  <a:srgbClr val="FF0000"/>
                </a:solidFill>
                <a:latin typeface="Times New Roman" panose="02020603050405020304" pitchFamily="18" charset="0"/>
                <a:cs typeface="Times New Roman" panose="02020603050405020304" pitchFamily="18" charset="0"/>
              </a:rPr>
              <a:t>cái</a:t>
            </a:r>
            <a:r>
              <a:rPr lang="en-US" sz="2800" b="1" i="1" dirty="0" smtClean="0">
                <a:solidFill>
                  <a:srgbClr val="FF0000"/>
                </a:solidFill>
                <a:latin typeface="Times New Roman" panose="02020603050405020304" pitchFamily="18" charset="0"/>
                <a:cs typeface="Times New Roman" panose="02020603050405020304" pitchFamily="18" charset="0"/>
              </a:rPr>
              <a:t> </a:t>
            </a:r>
            <a:r>
              <a:rPr lang="en-US" sz="2800" b="1" i="1" dirty="0" err="1" smtClean="0">
                <a:solidFill>
                  <a:srgbClr val="FF0000"/>
                </a:solidFill>
                <a:latin typeface="Times New Roman" panose="02020603050405020304" pitchFamily="18" charset="0"/>
                <a:cs typeface="Times New Roman" panose="02020603050405020304" pitchFamily="18" charset="0"/>
              </a:rPr>
              <a:t>gì</a:t>
            </a:r>
            <a:r>
              <a:rPr lang="en-US" sz="2800" b="1" i="1" dirty="0" smtClean="0">
                <a:solidFill>
                  <a:srgbClr val="FF0000"/>
                </a:solidFill>
                <a:latin typeface="Times New Roman" panose="02020603050405020304" pitchFamily="18" charset="0"/>
                <a:cs typeface="Times New Roman" panose="02020603050405020304" pitchFamily="18" charset="0"/>
              </a:rPr>
              <a:t>, con </a:t>
            </a:r>
            <a:r>
              <a:rPr lang="en-US" sz="2800" b="1" i="1" dirty="0" err="1" smtClean="0">
                <a:solidFill>
                  <a:srgbClr val="FF0000"/>
                </a:solidFill>
                <a:latin typeface="Times New Roman" panose="02020603050405020304" pitchFamily="18" charset="0"/>
                <a:cs typeface="Times New Roman" panose="02020603050405020304" pitchFamily="18" charset="0"/>
              </a:rPr>
              <a:t>gì</a:t>
            </a:r>
            <a:r>
              <a:rPr lang="en-US" sz="2800" b="1" i="1" dirty="0" smtClean="0">
                <a:solidFill>
                  <a:srgbClr val="FF0000"/>
                </a:solidFill>
                <a:latin typeface="Times New Roman" panose="02020603050405020304" pitchFamily="18" charset="0"/>
                <a:cs typeface="Times New Roman" panose="02020603050405020304" pitchFamily="18" charset="0"/>
              </a:rPr>
              <a:t>) ? </a:t>
            </a:r>
            <a:r>
              <a:rPr lang="en-US" sz="2800" b="1" dirty="0" err="1">
                <a:solidFill>
                  <a:schemeClr val="tx1">
                    <a:lumMod val="75000"/>
                  </a:schemeClr>
                </a:solidFill>
                <a:latin typeface="Times New Roman" panose="02020603050405020304" pitchFamily="18" charset="0"/>
                <a:cs typeface="Times New Roman" panose="02020603050405020304" pitchFamily="18" charset="0"/>
              </a:rPr>
              <a:t>c</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hính</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là</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bộ</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phận</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chủ</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ngữ</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của</a:t>
            </a:r>
            <a:r>
              <a:rPr lang="en-US" sz="2800" b="1" dirty="0" smtClean="0">
                <a:solidFill>
                  <a:schemeClr val="tx1">
                    <a:lumMod val="75000"/>
                  </a:schemeClr>
                </a:solidFill>
                <a:latin typeface="Times New Roman" panose="02020603050405020304" pitchFamily="18" charset="0"/>
                <a:cs typeface="Times New Roman" panose="02020603050405020304" pitchFamily="18" charset="0"/>
              </a:rPr>
              <a:t> </a:t>
            </a:r>
            <a:r>
              <a:rPr lang="en-US" sz="2800" b="1" dirty="0" err="1" smtClean="0">
                <a:solidFill>
                  <a:schemeClr val="tx1">
                    <a:lumMod val="75000"/>
                  </a:schemeClr>
                </a:solidFill>
                <a:latin typeface="Times New Roman" panose="02020603050405020304" pitchFamily="18" charset="0"/>
                <a:cs typeface="Times New Roman" panose="02020603050405020304" pitchFamily="18" charset="0"/>
              </a:rPr>
              <a:t>câu</a:t>
            </a:r>
            <a:r>
              <a:rPr lang="en-US" sz="2800" b="1" dirty="0">
                <a:solidFill>
                  <a:schemeClr val="tx1">
                    <a:lumMod val="75000"/>
                  </a:schemeClr>
                </a:solidFill>
                <a:latin typeface="Times New Roman" panose="02020603050405020304" pitchFamily="18" charset="0"/>
                <a:cs typeface="Times New Roman" panose="02020603050405020304" pitchFamily="18" charset="0"/>
              </a:rPr>
              <a:t>.</a:t>
            </a:r>
            <a:endParaRPr lang="en-US" sz="2800" b="1" dirty="0">
              <a:solidFill>
                <a:schemeClr val="tx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941371"/>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down)">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down)">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arn(inVertical)">
                                      <p:cBhvr>
                                        <p:cTn id="47" dur="500"/>
                                        <p:tgtEl>
                                          <p:spTgt spid="17"/>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arn(inVertical)">
                                      <p:cBhvr>
                                        <p:cTn id="5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P spid="9" grpId="0"/>
      <p:bldP spid="10" grpId="0"/>
      <p:bldP spid="11" grpId="0"/>
      <p:bldP spid="12" grpId="0"/>
      <p:bldP spid="13" grpId="0"/>
      <p:bldP spid="16" grpId="0"/>
      <p:bldP spid="17" grpId="0" animBg="1"/>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56767" y="668982"/>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1249470" y="2488293"/>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Nhà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cửa</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thư</a:t>
            </a:r>
            <a:r>
              <a:rPr lang="en-US" sz="3000" dirty="0" err="1" smtClean="0">
                <a:solidFill>
                  <a:srgbClr val="0070C0"/>
                </a:solidFill>
                <a:latin typeface="Times New Roman" panose="02020603050405020304" pitchFamily="18" charset="0"/>
                <a:cs typeface="Times New Roman" panose="02020603050405020304" pitchFamily="18" charset="0"/>
              </a:rPr>
              <a:t>a</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thớt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dần</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249470" y="3716065"/>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Chúng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thật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hiền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lành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1247739" y="4931258"/>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Anh</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trẻ</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và</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thật</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khỏe</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mạnh</a:t>
            </a:r>
            <a:r>
              <a:rPr lang="en-US" sz="3000" dirty="0" smtClean="0">
                <a:solidFill>
                  <a:srgbClr val="0070C0"/>
                </a:solidFill>
                <a:latin typeface="Times New Roman" panose="02020603050405020304" pitchFamily="18" charset="0"/>
                <a:cs typeface="Times New Roman" panose="02020603050405020304" pitchFamily="18" charset="0"/>
              </a:rPr>
              <a:t>.</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249470" y="1380297"/>
            <a:ext cx="7696200"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Bên</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đường</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a:t>
            </a:r>
            <a:r>
              <a:rPr lang="en-US" sz="3000" dirty="0" err="1" smtClean="0">
                <a:solidFill>
                  <a:srgbClr val="0070C0"/>
                </a:solidFill>
                <a:latin typeface="Times New Roman" panose="02020603050405020304" pitchFamily="18" charset="0"/>
                <a:cs typeface="Times New Roman" panose="02020603050405020304" pitchFamily="18" charset="0"/>
              </a:rPr>
              <a:t>ây</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cối</a:t>
            </a:r>
            <a:r>
              <a:rPr lang="en-US" sz="3000" dirty="0" smtClean="0">
                <a:solidFill>
                  <a:srgbClr val="0070C0"/>
                </a:solidFill>
                <a:latin typeface="Times New Roman" panose="02020603050405020304" pitchFamily="18" charset="0"/>
                <a:cs typeface="Times New Roman" panose="02020603050405020304" pitchFamily="18" charset="0"/>
              </a:rPr>
              <a:t> </a:t>
            </a:r>
            <a:r>
              <a:rPr lang="en-US" sz="3000" dirty="0" err="1" smtClean="0">
                <a:solidFill>
                  <a:srgbClr val="0070C0"/>
                </a:solidFill>
                <a:latin typeface="Times New Roman" panose="02020603050405020304" pitchFamily="18" charset="0"/>
                <a:cs typeface="Times New Roman" panose="02020603050405020304" pitchFamily="18" charset="0"/>
              </a:rPr>
              <a:t>xanh</a:t>
            </a:r>
            <a:r>
              <a:rPr lang="en-US" sz="3000" dirty="0" smtClean="0">
                <a:solidFill>
                  <a:srgbClr val="0070C0"/>
                </a:solidFill>
                <a:latin typeface="Times New Roman" panose="02020603050405020304" pitchFamily="18" charset="0"/>
                <a:cs typeface="Times New Roman" panose="02020603050405020304" pitchFamily="18" charset="0"/>
              </a:rPr>
              <a:t> um.</a:t>
            </a:r>
            <a:endParaRPr lang="en-US" sz="3000" dirty="0">
              <a:solidFill>
                <a:srgbClr val="AE129B"/>
              </a:solidFill>
              <a:latin typeface="Times New Roman" panose="02020603050405020304" pitchFamily="18" charset="0"/>
              <a:cs typeface="Times New Roman" panose="02020603050405020304" pitchFamily="18" charset="0"/>
            </a:endParaRPr>
          </a:p>
        </p:txBody>
      </p:sp>
      <p:cxnSp>
        <p:nvCxnSpPr>
          <p:cNvPr id="3" name="Straight Connector 2"/>
          <p:cNvCxnSpPr/>
          <p:nvPr/>
        </p:nvCxnSpPr>
        <p:spPr>
          <a:xfrm flipH="1">
            <a:off x="4520046" y="1357350"/>
            <a:ext cx="166254" cy="666712"/>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439391" y="1877938"/>
            <a:ext cx="1080655"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86300" y="1877938"/>
            <a:ext cx="1288473"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686300" y="1934295"/>
            <a:ext cx="1288473"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635917" y="1919046"/>
            <a:ext cx="801002"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CN</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4930035" y="1926671"/>
            <a:ext cx="801002"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VN</a:t>
            </a:r>
            <a:endParaRPr lang="en-US" sz="3000" dirty="0">
              <a:solidFill>
                <a:srgbClr val="AE129B"/>
              </a:solidFill>
              <a:latin typeface="Times New Roman" panose="02020603050405020304" pitchFamily="18" charset="0"/>
              <a:cs typeface="Times New Roman" panose="02020603050405020304" pitchFamily="18" charset="0"/>
            </a:endParaRPr>
          </a:p>
        </p:txBody>
      </p:sp>
      <p:cxnSp>
        <p:nvCxnSpPr>
          <p:cNvPr id="20" name="Straight Connector 19"/>
          <p:cNvCxnSpPr/>
          <p:nvPr/>
        </p:nvCxnSpPr>
        <p:spPr>
          <a:xfrm flipH="1">
            <a:off x="2812474" y="2488292"/>
            <a:ext cx="166254" cy="666712"/>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563593" y="2971368"/>
            <a:ext cx="1267693" cy="628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976997" y="2972629"/>
            <a:ext cx="2118842" cy="762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976997" y="3042290"/>
            <a:ext cx="2118842" cy="762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787533" y="2982419"/>
            <a:ext cx="801002"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CN</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28" name="TextBox 27"/>
          <p:cNvSpPr txBox="1"/>
          <p:nvPr/>
        </p:nvSpPr>
        <p:spPr>
          <a:xfrm>
            <a:off x="3480419" y="2983079"/>
            <a:ext cx="801002"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VN</a:t>
            </a:r>
            <a:endParaRPr lang="en-US" sz="3000" dirty="0">
              <a:solidFill>
                <a:srgbClr val="AE129B"/>
              </a:solidFill>
              <a:latin typeface="Times New Roman" panose="02020603050405020304" pitchFamily="18" charset="0"/>
              <a:cs typeface="Times New Roman" panose="02020603050405020304" pitchFamily="18" charset="0"/>
            </a:endParaRPr>
          </a:p>
        </p:txBody>
      </p:sp>
      <p:cxnSp>
        <p:nvCxnSpPr>
          <p:cNvPr id="29" name="Straight Connector 28"/>
          <p:cNvCxnSpPr/>
          <p:nvPr/>
        </p:nvCxnSpPr>
        <p:spPr>
          <a:xfrm flipH="1">
            <a:off x="2570980" y="3718906"/>
            <a:ext cx="166254" cy="666712"/>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563593" y="4210191"/>
            <a:ext cx="1029367" cy="628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663189" y="4210191"/>
            <a:ext cx="2118842" cy="762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663189" y="4281108"/>
            <a:ext cx="2118842" cy="762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681602" y="4250719"/>
            <a:ext cx="801002"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CN</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35" name="TextBox 34"/>
          <p:cNvSpPr txBox="1"/>
          <p:nvPr/>
        </p:nvSpPr>
        <p:spPr>
          <a:xfrm>
            <a:off x="3235416" y="4248661"/>
            <a:ext cx="801002"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VN</a:t>
            </a:r>
            <a:endParaRPr lang="en-US" sz="3000" dirty="0">
              <a:solidFill>
                <a:srgbClr val="AE129B"/>
              </a:solidFill>
              <a:latin typeface="Times New Roman" panose="02020603050405020304" pitchFamily="18" charset="0"/>
              <a:cs typeface="Times New Roman" panose="02020603050405020304" pitchFamily="18" charset="0"/>
            </a:endParaRPr>
          </a:p>
        </p:txBody>
      </p:sp>
      <p:cxnSp>
        <p:nvCxnSpPr>
          <p:cNvPr id="36" name="Straight Connector 35"/>
          <p:cNvCxnSpPr/>
          <p:nvPr/>
        </p:nvCxnSpPr>
        <p:spPr>
          <a:xfrm flipH="1">
            <a:off x="2175553" y="4943837"/>
            <a:ext cx="166254" cy="666712"/>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1580089" y="5450792"/>
            <a:ext cx="607945" cy="9029"/>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311702" y="5443167"/>
            <a:ext cx="3320171" cy="762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311701" y="5490210"/>
            <a:ext cx="3320171" cy="7625"/>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431251" y="5472670"/>
            <a:ext cx="801002"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CN</a:t>
            </a:r>
            <a:endParaRPr lang="en-US" sz="3000" dirty="0">
              <a:solidFill>
                <a:srgbClr val="AE129B"/>
              </a:solidFill>
              <a:latin typeface="Times New Roman" panose="02020603050405020304" pitchFamily="18" charset="0"/>
              <a:cs typeface="Times New Roman" panose="02020603050405020304" pitchFamily="18" charset="0"/>
            </a:endParaRPr>
          </a:p>
        </p:txBody>
      </p:sp>
      <p:sp>
        <p:nvSpPr>
          <p:cNvPr id="43" name="TextBox 42"/>
          <p:cNvSpPr txBox="1"/>
          <p:nvPr/>
        </p:nvSpPr>
        <p:spPr>
          <a:xfrm>
            <a:off x="3243194" y="5450792"/>
            <a:ext cx="801002" cy="553998"/>
          </a:xfrm>
          <a:prstGeom prst="rect">
            <a:avLst/>
          </a:prstGeom>
          <a:noFill/>
        </p:spPr>
        <p:txBody>
          <a:bodyPr wrap="square" rtlCol="0">
            <a:spAutoFit/>
          </a:bodyPr>
          <a:lstStyle/>
          <a:p>
            <a:r>
              <a:rPr lang="en-US" sz="3000" dirty="0" smtClean="0">
                <a:solidFill>
                  <a:srgbClr val="0070C0"/>
                </a:solidFill>
                <a:latin typeface="Times New Roman" panose="02020603050405020304" pitchFamily="18" charset="0"/>
                <a:cs typeface="Times New Roman" panose="02020603050405020304" pitchFamily="18" charset="0"/>
              </a:rPr>
              <a:t>VN</a:t>
            </a:r>
            <a:endParaRPr lang="en-US" sz="3000" dirty="0">
              <a:solidFill>
                <a:srgbClr val="AE129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5609258"/>
      </p:ext>
    </p:extLst>
  </p:cSld>
  <p:clrMapOvr>
    <a:masterClrMapping/>
  </p:clrMapOvr>
  <p:transition spd="med">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98330" y="77617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2" name="Rounded Rectangle 1"/>
          <p:cNvSpPr/>
          <p:nvPr/>
        </p:nvSpPr>
        <p:spPr>
          <a:xfrm>
            <a:off x="661316" y="1953491"/>
            <a:ext cx="10858500" cy="443691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4800" dirty="0" err="1" smtClean="0">
                <a:solidFill>
                  <a:srgbClr val="7030A0"/>
                </a:solidFill>
                <a:latin typeface="Times New Roman" panose="02020603050405020304" pitchFamily="18" charset="0"/>
                <a:cs typeface="Times New Roman" panose="02020603050405020304" pitchFamily="18" charset="0"/>
              </a:rPr>
              <a:t>Câu</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kể</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b="1" i="1" dirty="0" smtClean="0">
                <a:solidFill>
                  <a:srgbClr val="7030A0"/>
                </a:solidFill>
                <a:latin typeface="Times New Roman" panose="02020603050405020304" pitchFamily="18" charset="0"/>
                <a:cs typeface="Times New Roman" panose="02020603050405020304" pitchFamily="18" charset="0"/>
              </a:rPr>
              <a:t>Ai </a:t>
            </a:r>
            <a:r>
              <a:rPr lang="en-US" sz="4800" b="1" i="1" dirty="0" err="1" smtClean="0">
                <a:solidFill>
                  <a:srgbClr val="7030A0"/>
                </a:solidFill>
                <a:latin typeface="Times New Roman" panose="02020603050405020304" pitchFamily="18" charset="0"/>
                <a:cs typeface="Times New Roman" panose="02020603050405020304" pitchFamily="18" charset="0"/>
              </a:rPr>
              <a:t>thế</a:t>
            </a:r>
            <a:r>
              <a:rPr lang="en-US" sz="4800" b="1" i="1" dirty="0" smtClean="0">
                <a:solidFill>
                  <a:srgbClr val="7030A0"/>
                </a:solidFill>
                <a:latin typeface="Times New Roman" panose="02020603050405020304" pitchFamily="18" charset="0"/>
                <a:cs typeface="Times New Roman" panose="02020603050405020304" pitchFamily="18" charset="0"/>
              </a:rPr>
              <a:t> </a:t>
            </a:r>
            <a:r>
              <a:rPr lang="en-US" sz="4800" b="1" i="1" dirty="0" err="1" smtClean="0">
                <a:solidFill>
                  <a:srgbClr val="7030A0"/>
                </a:solidFill>
                <a:latin typeface="Times New Roman" panose="02020603050405020304" pitchFamily="18" charset="0"/>
                <a:cs typeface="Times New Roman" panose="02020603050405020304" pitchFamily="18" charset="0"/>
              </a:rPr>
              <a:t>nào</a:t>
            </a:r>
            <a:r>
              <a:rPr lang="en-US" sz="4800" b="1" i="1" dirty="0">
                <a:solidFill>
                  <a:srgbClr val="7030A0"/>
                </a:solidFill>
                <a:latin typeface="Times New Roman" panose="02020603050405020304" pitchFamily="18" charset="0"/>
                <a:cs typeface="Times New Roman" panose="02020603050405020304" pitchFamily="18" charset="0"/>
              </a:rPr>
              <a:t> </a:t>
            </a:r>
            <a:r>
              <a:rPr lang="en-US" sz="4800" b="1" i="1"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gồm</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hai</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bộ</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phận</a:t>
            </a:r>
            <a:r>
              <a:rPr lang="en-US" sz="4800" dirty="0" smtClean="0">
                <a:solidFill>
                  <a:srgbClr val="7030A0"/>
                </a:solidFill>
                <a:latin typeface="Times New Roman" panose="02020603050405020304" pitchFamily="18" charset="0"/>
                <a:cs typeface="Times New Roman" panose="02020603050405020304" pitchFamily="18" charset="0"/>
              </a:rPr>
              <a:t>:</a:t>
            </a:r>
          </a:p>
          <a:p>
            <a:pPr algn="just"/>
            <a:r>
              <a:rPr lang="en-US" sz="4800" dirty="0" smtClean="0">
                <a:solidFill>
                  <a:srgbClr val="7030A0"/>
                </a:solidFill>
                <a:latin typeface="Times New Roman" panose="02020603050405020304" pitchFamily="18" charset="0"/>
                <a:cs typeface="Times New Roman" panose="02020603050405020304" pitchFamily="18" charset="0"/>
              </a:rPr>
              <a:t>1. </a:t>
            </a:r>
            <a:r>
              <a:rPr lang="en-US" sz="4800" dirty="0" err="1" smtClean="0">
                <a:solidFill>
                  <a:srgbClr val="7030A0"/>
                </a:solidFill>
                <a:latin typeface="Times New Roman" panose="02020603050405020304" pitchFamily="18" charset="0"/>
                <a:cs typeface="Times New Roman" panose="02020603050405020304" pitchFamily="18" charset="0"/>
              </a:rPr>
              <a:t>Chủ</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ngữ</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trả</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lời</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cho</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câu</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hỏi</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i="1" dirty="0" smtClean="0">
                <a:solidFill>
                  <a:srgbClr val="FF0000"/>
                </a:solidFill>
                <a:latin typeface="Times New Roman" panose="02020603050405020304" pitchFamily="18" charset="0"/>
                <a:cs typeface="Times New Roman" panose="02020603050405020304" pitchFamily="18" charset="0"/>
              </a:rPr>
              <a:t>Ai (</a:t>
            </a:r>
            <a:r>
              <a:rPr lang="en-US" sz="4800" i="1" dirty="0" err="1" smtClean="0">
                <a:solidFill>
                  <a:srgbClr val="FF0000"/>
                </a:solidFill>
                <a:latin typeface="Times New Roman" panose="02020603050405020304" pitchFamily="18" charset="0"/>
                <a:cs typeface="Times New Roman" panose="02020603050405020304" pitchFamily="18" charset="0"/>
              </a:rPr>
              <a:t>cái</a:t>
            </a:r>
            <a:r>
              <a:rPr lang="en-US" sz="4800" i="1" dirty="0" smtClean="0">
                <a:solidFill>
                  <a:srgbClr val="FF0000"/>
                </a:solidFill>
                <a:latin typeface="Times New Roman" panose="02020603050405020304" pitchFamily="18" charset="0"/>
                <a:cs typeface="Times New Roman" panose="02020603050405020304" pitchFamily="18" charset="0"/>
              </a:rPr>
              <a:t> </a:t>
            </a:r>
            <a:r>
              <a:rPr lang="en-US" sz="4800" i="1" dirty="0" err="1" smtClean="0">
                <a:solidFill>
                  <a:srgbClr val="FF0000"/>
                </a:solidFill>
                <a:latin typeface="Times New Roman" panose="02020603050405020304" pitchFamily="18" charset="0"/>
                <a:cs typeface="Times New Roman" panose="02020603050405020304" pitchFamily="18" charset="0"/>
              </a:rPr>
              <a:t>gì</a:t>
            </a:r>
            <a:r>
              <a:rPr lang="en-US" sz="4800" i="1" dirty="0" smtClean="0">
                <a:solidFill>
                  <a:srgbClr val="FF0000"/>
                </a:solidFill>
                <a:latin typeface="Times New Roman" panose="02020603050405020304" pitchFamily="18" charset="0"/>
                <a:cs typeface="Times New Roman" panose="02020603050405020304" pitchFamily="18" charset="0"/>
              </a:rPr>
              <a:t>, con </a:t>
            </a:r>
            <a:r>
              <a:rPr lang="en-US" sz="4800" i="1" dirty="0" err="1" smtClean="0">
                <a:solidFill>
                  <a:srgbClr val="FF0000"/>
                </a:solidFill>
                <a:latin typeface="Times New Roman" panose="02020603050405020304" pitchFamily="18" charset="0"/>
                <a:cs typeface="Times New Roman" panose="02020603050405020304" pitchFamily="18" charset="0"/>
              </a:rPr>
              <a:t>gì</a:t>
            </a:r>
            <a:r>
              <a:rPr lang="en-US" sz="4800" i="1" dirty="0" smtClean="0">
                <a:solidFill>
                  <a:srgbClr val="FF0000"/>
                </a:solidFill>
                <a:latin typeface="Times New Roman" panose="02020603050405020304" pitchFamily="18" charset="0"/>
                <a:cs typeface="Times New Roman" panose="02020603050405020304" pitchFamily="18" charset="0"/>
              </a:rPr>
              <a:t>) ?</a:t>
            </a:r>
          </a:p>
          <a:p>
            <a:pPr algn="just"/>
            <a:r>
              <a:rPr lang="en-US" sz="4800" dirty="0" smtClean="0">
                <a:solidFill>
                  <a:srgbClr val="7030A0"/>
                </a:solidFill>
                <a:latin typeface="Times New Roman" panose="02020603050405020304" pitchFamily="18" charset="0"/>
                <a:cs typeface="Times New Roman" panose="02020603050405020304" pitchFamily="18" charset="0"/>
              </a:rPr>
              <a:t>2. </a:t>
            </a:r>
            <a:r>
              <a:rPr lang="en-US" sz="4800" dirty="0" err="1" smtClean="0">
                <a:solidFill>
                  <a:srgbClr val="7030A0"/>
                </a:solidFill>
                <a:latin typeface="Times New Roman" panose="02020603050405020304" pitchFamily="18" charset="0"/>
                <a:cs typeface="Times New Roman" panose="02020603050405020304" pitchFamily="18" charset="0"/>
              </a:rPr>
              <a:t>Vị</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ngữ</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trả</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lời</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cho</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câu</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dirty="0" err="1" smtClean="0">
                <a:solidFill>
                  <a:srgbClr val="7030A0"/>
                </a:solidFill>
                <a:latin typeface="Times New Roman" panose="02020603050405020304" pitchFamily="18" charset="0"/>
                <a:cs typeface="Times New Roman" panose="02020603050405020304" pitchFamily="18" charset="0"/>
              </a:rPr>
              <a:t>hỏi</a:t>
            </a:r>
            <a:r>
              <a:rPr lang="en-US" sz="4800" dirty="0" smtClean="0">
                <a:solidFill>
                  <a:srgbClr val="7030A0"/>
                </a:solidFill>
                <a:latin typeface="Times New Roman" panose="02020603050405020304" pitchFamily="18" charset="0"/>
                <a:cs typeface="Times New Roman" panose="02020603050405020304" pitchFamily="18" charset="0"/>
              </a:rPr>
              <a:t>: </a:t>
            </a:r>
            <a:r>
              <a:rPr lang="en-US" sz="4800" i="1" dirty="0" err="1" smtClean="0">
                <a:solidFill>
                  <a:srgbClr val="FF0000"/>
                </a:solidFill>
                <a:latin typeface="Times New Roman" panose="02020603050405020304" pitchFamily="18" charset="0"/>
                <a:cs typeface="Times New Roman" panose="02020603050405020304" pitchFamily="18" charset="0"/>
              </a:rPr>
              <a:t>Thế</a:t>
            </a:r>
            <a:r>
              <a:rPr lang="en-US" sz="4800" i="1" dirty="0" smtClean="0">
                <a:solidFill>
                  <a:srgbClr val="FF0000"/>
                </a:solidFill>
                <a:latin typeface="Times New Roman" panose="02020603050405020304" pitchFamily="18" charset="0"/>
                <a:cs typeface="Times New Roman" panose="02020603050405020304" pitchFamily="18" charset="0"/>
              </a:rPr>
              <a:t> </a:t>
            </a:r>
            <a:r>
              <a:rPr lang="en-US" sz="4800" i="1" dirty="0" err="1" smtClean="0">
                <a:solidFill>
                  <a:srgbClr val="FF0000"/>
                </a:solidFill>
                <a:latin typeface="Times New Roman" panose="02020603050405020304" pitchFamily="18" charset="0"/>
                <a:cs typeface="Times New Roman" panose="02020603050405020304" pitchFamily="18" charset="0"/>
              </a:rPr>
              <a:t>nào</a:t>
            </a:r>
            <a:r>
              <a:rPr lang="en-US" sz="4800" i="1" dirty="0" smtClean="0">
                <a:solidFill>
                  <a:srgbClr val="FF0000"/>
                </a:solidFill>
                <a:latin typeface="Times New Roman" panose="02020603050405020304" pitchFamily="18" charset="0"/>
                <a:cs typeface="Times New Roman" panose="02020603050405020304" pitchFamily="18" charset="0"/>
              </a:rPr>
              <a:t> ?</a:t>
            </a:r>
            <a:endParaRPr lang="en-US" sz="4800" i="1"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907065" y="1288565"/>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 </a:t>
            </a:r>
            <a:r>
              <a:rPr lang="en-US" sz="2800" b="1" dirty="0" err="1" smtClean="0">
                <a:solidFill>
                  <a:srgbClr val="0070C0"/>
                </a:solidFill>
                <a:latin typeface="Times New Roman" panose="02020603050405020304" pitchFamily="18" charset="0"/>
                <a:cs typeface="Times New Roman" panose="02020603050405020304" pitchFamily="18" charset="0"/>
              </a:rPr>
              <a:t>Ghi</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nhớ</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6088998"/>
      </p:ext>
    </p:extLst>
  </p:cSld>
  <p:clrMapOvr>
    <a:masterClrMapping/>
  </p:clrMapOvr>
  <p:transition spd="med">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157247" y="114984"/>
            <a:ext cx="7696200" cy="553998"/>
          </a:xfrm>
          <a:prstGeom prst="rect">
            <a:avLst/>
          </a:prstGeom>
          <a:noFill/>
        </p:spPr>
        <p:txBody>
          <a:bodyPr wrap="square" rtlCol="0">
            <a:spAutoFit/>
          </a:bodyPr>
          <a:lstStyle/>
          <a:p>
            <a:pPr algn="ctr"/>
            <a:r>
              <a:rPr lang="en-US" sz="3000" dirty="0" err="1" smtClean="0">
                <a:solidFill>
                  <a:srgbClr val="002060"/>
                </a:solidFill>
                <a:latin typeface="Times New Roman" panose="02020603050405020304" pitchFamily="18" charset="0"/>
                <a:cs typeface="Times New Roman" panose="02020603050405020304" pitchFamily="18" charset="0"/>
              </a:rPr>
              <a:t>Luyện</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từ</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và</a:t>
            </a:r>
            <a:r>
              <a:rPr lang="en-US" sz="3000" dirty="0" smtClean="0">
                <a:solidFill>
                  <a:srgbClr val="002060"/>
                </a:solidFill>
                <a:latin typeface="Times New Roman" panose="02020603050405020304" pitchFamily="18" charset="0"/>
                <a:cs typeface="Times New Roman" panose="02020603050405020304" pitchFamily="18" charset="0"/>
              </a:rPr>
              <a:t> </a:t>
            </a:r>
            <a:r>
              <a:rPr lang="en-US" sz="3000" dirty="0" err="1" smtClean="0">
                <a:solidFill>
                  <a:srgbClr val="002060"/>
                </a:solidFill>
                <a:latin typeface="Times New Roman" panose="02020603050405020304" pitchFamily="18" charset="0"/>
                <a:cs typeface="Times New Roman" panose="02020603050405020304" pitchFamily="18" charset="0"/>
              </a:rPr>
              <a:t>câu</a:t>
            </a:r>
            <a:endParaRPr lang="en-US" sz="3000" dirty="0">
              <a:solidFill>
                <a:srgbClr val="002060"/>
              </a:solidFill>
              <a:latin typeface="Times New Roman" panose="02020603050405020304" pitchFamily="18" charset="0"/>
              <a:cs typeface="Times New Roman" panose="02020603050405020304" pitchFamily="18" charset="0"/>
            </a:endParaRPr>
          </a:p>
        </p:txBody>
      </p:sp>
      <p:sp>
        <p:nvSpPr>
          <p:cNvPr id="66" name="TextBox 65"/>
          <p:cNvSpPr txBox="1"/>
          <p:nvPr/>
        </p:nvSpPr>
        <p:spPr>
          <a:xfrm>
            <a:off x="2398330" y="776179"/>
            <a:ext cx="7696200" cy="553998"/>
          </a:xfrm>
          <a:prstGeom prst="rect">
            <a:avLst/>
          </a:prstGeom>
          <a:noFill/>
        </p:spPr>
        <p:txBody>
          <a:bodyPr wrap="square" rtlCol="0">
            <a:spAutoFit/>
          </a:bodyPr>
          <a:lstStyle/>
          <a:p>
            <a:pPr algn="ctr"/>
            <a:r>
              <a:rPr lang="en-US" sz="3000" b="1" dirty="0" err="1" smtClean="0">
                <a:solidFill>
                  <a:srgbClr val="FF0000"/>
                </a:solidFill>
                <a:latin typeface="Times New Roman" panose="02020603050405020304" pitchFamily="18" charset="0"/>
                <a:cs typeface="Times New Roman" panose="02020603050405020304" pitchFamily="18" charset="0"/>
              </a:rPr>
              <a:t>Câu</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kể</a:t>
            </a:r>
            <a:r>
              <a:rPr lang="en-US" sz="3000" b="1" dirty="0" smtClean="0">
                <a:solidFill>
                  <a:srgbClr val="FF0000"/>
                </a:solidFill>
                <a:latin typeface="Times New Roman" panose="02020603050405020304" pitchFamily="18" charset="0"/>
                <a:cs typeface="Times New Roman" panose="02020603050405020304" pitchFamily="18" charset="0"/>
              </a:rPr>
              <a:t> Ai </a:t>
            </a:r>
            <a:r>
              <a:rPr lang="en-US" sz="3000" b="1" dirty="0" err="1" smtClean="0">
                <a:solidFill>
                  <a:srgbClr val="FF0000"/>
                </a:solidFill>
                <a:latin typeface="Times New Roman" panose="02020603050405020304" pitchFamily="18" charset="0"/>
                <a:cs typeface="Times New Roman" panose="02020603050405020304" pitchFamily="18" charset="0"/>
              </a:rPr>
              <a:t>thế</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nào</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907065" y="1288565"/>
            <a:ext cx="10595604" cy="523220"/>
          </a:xfrm>
          <a:prstGeom prst="rect">
            <a:avLst/>
          </a:prstGeom>
          <a:noFill/>
        </p:spPr>
        <p:txBody>
          <a:bodyPr wrap="square" rtlCol="0">
            <a:spAutoFit/>
          </a:bodyPr>
          <a:lstStyle/>
          <a:p>
            <a:r>
              <a:rPr lang="en-US" sz="2800" b="1" dirty="0" smtClean="0">
                <a:solidFill>
                  <a:srgbClr val="0070C0"/>
                </a:solidFill>
                <a:latin typeface="Times New Roman" panose="02020603050405020304" pitchFamily="18" charset="0"/>
                <a:cs typeface="Times New Roman" panose="02020603050405020304" pitchFamily="18" charset="0"/>
              </a:rPr>
              <a:t>III/ </a:t>
            </a:r>
            <a:r>
              <a:rPr lang="en-US" sz="2800" b="1" dirty="0" err="1" smtClean="0">
                <a:solidFill>
                  <a:srgbClr val="0070C0"/>
                </a:solidFill>
                <a:latin typeface="Times New Roman" panose="02020603050405020304" pitchFamily="18" charset="0"/>
                <a:cs typeface="Times New Roman" panose="02020603050405020304" pitchFamily="18" charset="0"/>
              </a:rPr>
              <a:t>Luyện</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smtClean="0">
                <a:solidFill>
                  <a:srgbClr val="0070C0"/>
                </a:solidFill>
                <a:latin typeface="Times New Roman" panose="02020603050405020304" pitchFamily="18" charset="0"/>
                <a:cs typeface="Times New Roman" panose="02020603050405020304" pitchFamily="18" charset="0"/>
              </a:rPr>
              <a:t>tập</a:t>
            </a:r>
            <a:r>
              <a:rPr lang="en-US" sz="2800" b="1" dirty="0" smtClean="0">
                <a:solidFill>
                  <a:srgbClr val="0070C0"/>
                </a:solidFill>
                <a:latin typeface="Times New Roman" panose="02020603050405020304" pitchFamily="18" charset="0"/>
                <a:cs typeface="Times New Roman" panose="02020603050405020304" pitchFamily="18" charset="0"/>
              </a:rPr>
              <a:t>:</a:t>
            </a:r>
            <a:endParaRPr lang="en-US" sz="2800" b="1" dirty="0">
              <a:solidFill>
                <a:srgbClr val="0070C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730352" y="1815552"/>
            <a:ext cx="10772317" cy="2246769"/>
          </a:xfrm>
          <a:prstGeom prst="rect">
            <a:avLst/>
          </a:prstGeom>
          <a:noFill/>
        </p:spPr>
        <p:txBody>
          <a:bodyPr wrap="square" rtlCol="0">
            <a:spAutoFit/>
          </a:bodyPr>
          <a:lstStyle/>
          <a:p>
            <a:pPr marL="514350" indent="-514350">
              <a:buAutoNum type="arabicPeriod"/>
            </a:pP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Ai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nào</a:t>
            </a:r>
            <a:r>
              <a:rPr lang="en-US" sz="2800" dirty="0" smtClean="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a:t>
            </a:r>
            <a:r>
              <a:rPr lang="en-US" sz="2800" dirty="0" err="1" smtClean="0">
                <a:latin typeface="Times New Roman" panose="02020603050405020304" pitchFamily="18" charset="0"/>
                <a:cs typeface="Times New Roman" panose="02020603050405020304" pitchFamily="18" charset="0"/>
              </a:rPr>
              <a: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trên</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Rồi những người con cũng lớn lên và lần lượt lên đường. Căn nhà trống vắng. Những đêm không ngủ, mẹ lại nghĩ về họ. Anh Khoa hồn nhiên, xởi lởi. Anh Đức lầm lì, ít nói. Còn anh Tịnh thì đĩnh đạc, chu </a:t>
            </a:r>
            <a:r>
              <a:rPr lang="vi-VN" sz="2800" dirty="0" smtClean="0">
                <a:latin typeface="Times New Roman" panose="02020603050405020304" pitchFamily="18" charset="0"/>
                <a:cs typeface="Times New Roman" panose="02020603050405020304" pitchFamily="18" charset="0"/>
              </a:rPr>
              <a:t>đáo</a:t>
            </a:r>
            <a:r>
              <a:rPr lang="en-US" sz="2800" dirty="0">
                <a:latin typeface="Times New Roman" panose="02020603050405020304" pitchFamily="18" charset="0"/>
                <a:cs typeface="Times New Roman" panose="02020603050405020304" pitchFamily="18" charset="0"/>
              </a:rPr>
              <a:t>.</a:t>
            </a:r>
            <a:r>
              <a:rPr lang="vi-VN" dirty="0"/>
              <a:t/>
            </a:r>
            <a:br>
              <a:rPr lang="vi-VN" dirty="0"/>
            </a:br>
            <a:r>
              <a:rPr lang="en-US" dirty="0" smtClean="0"/>
              <a:t>                                                                                                                                             </a:t>
            </a:r>
            <a:r>
              <a:rPr lang="en-US" sz="2800" dirty="0" smtClean="0">
                <a:latin typeface="Times New Roman" panose="02020603050405020304" pitchFamily="18" charset="0"/>
                <a:cs typeface="Times New Roman" panose="02020603050405020304" pitchFamily="18" charset="0"/>
              </a:rPr>
              <a:t>Theo </a:t>
            </a:r>
            <a:r>
              <a:rPr lang="en-US" sz="2800" dirty="0" err="1" smtClean="0">
                <a:latin typeface="Times New Roman" panose="02020603050405020304" pitchFamily="18" charset="0"/>
                <a:cs typeface="Times New Roman" panose="02020603050405020304" pitchFamily="18" charset="0"/>
              </a:rPr>
              <a:t>Duy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Thắng</a:t>
            </a:r>
            <a:endParaRPr lang="en-US" sz="2800" dirty="0">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1392382" y="2701636"/>
            <a:ext cx="8603673"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235045" y="2701636"/>
            <a:ext cx="1179767" cy="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9258300" y="3113810"/>
            <a:ext cx="2137064" cy="692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30352" y="3539836"/>
            <a:ext cx="2064803" cy="692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919573" y="3532909"/>
            <a:ext cx="3196937" cy="138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254782" y="3532910"/>
            <a:ext cx="5140582" cy="1385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18708" y="3952009"/>
            <a:ext cx="10772317"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Xác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ngữ</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câu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vừa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818707" y="4474494"/>
            <a:ext cx="10772317"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Rồi </a:t>
            </a:r>
            <a:r>
              <a:rPr lang="vi-VN" sz="2800" dirty="0">
                <a:latin typeface="Times New Roman" panose="02020603050405020304" pitchFamily="18" charset="0"/>
                <a:cs typeface="Times New Roman" panose="02020603050405020304" pitchFamily="18" charset="0"/>
              </a:rPr>
              <a:t>những người con cũng lớn lên và lần lượt lên đường. </a:t>
            </a:r>
            <a:endParaRPr lang="en-US" sz="2800" dirty="0">
              <a:latin typeface="Times New Roman" panose="02020603050405020304" pitchFamily="18" charset="0"/>
              <a:cs typeface="Times New Roman" panose="02020603050405020304" pitchFamily="18" charset="0"/>
            </a:endParaRPr>
          </a:p>
        </p:txBody>
      </p:sp>
      <p:cxnSp>
        <p:nvCxnSpPr>
          <p:cNvPr id="21" name="Straight Connector 20"/>
          <p:cNvCxnSpPr/>
          <p:nvPr/>
        </p:nvCxnSpPr>
        <p:spPr>
          <a:xfrm flipH="1">
            <a:off x="4125191" y="4455025"/>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122218" y="4904509"/>
            <a:ext cx="3002973"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43986" y="4900520"/>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26" name="Straight Connector 25"/>
          <p:cNvCxnSpPr/>
          <p:nvPr/>
        </p:nvCxnSpPr>
        <p:spPr>
          <a:xfrm>
            <a:off x="4291445" y="4900520"/>
            <a:ext cx="4852555"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268500" y="4994041"/>
            <a:ext cx="4852555"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893775" y="4931892"/>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31" name="Straight Connector 30"/>
          <p:cNvCxnSpPr/>
          <p:nvPr/>
        </p:nvCxnSpPr>
        <p:spPr>
          <a:xfrm flipH="1">
            <a:off x="2232076" y="5423005"/>
            <a:ext cx="166254" cy="666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148205" y="5833239"/>
            <a:ext cx="1102470" cy="1109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278326" y="5876170"/>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CN</a:t>
            </a:r>
            <a:endParaRPr lang="en-US" sz="3000" dirty="0">
              <a:solidFill>
                <a:srgbClr val="FF0000"/>
              </a:solidFill>
              <a:latin typeface="Times New Roman" panose="02020603050405020304" pitchFamily="18" charset="0"/>
              <a:cs typeface="Times New Roman" panose="02020603050405020304" pitchFamily="18" charset="0"/>
            </a:endParaRPr>
          </a:p>
        </p:txBody>
      </p:sp>
      <p:cxnSp>
        <p:nvCxnSpPr>
          <p:cNvPr id="34" name="Straight Connector 33"/>
          <p:cNvCxnSpPr/>
          <p:nvPr/>
        </p:nvCxnSpPr>
        <p:spPr>
          <a:xfrm>
            <a:off x="2388497" y="5844335"/>
            <a:ext cx="152887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2365552" y="5926618"/>
            <a:ext cx="1551821" cy="112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995590" y="5972440"/>
            <a:ext cx="801002" cy="553998"/>
          </a:xfrm>
          <a:prstGeom prst="rect">
            <a:avLst/>
          </a:prstGeom>
          <a:noFill/>
        </p:spPr>
        <p:txBody>
          <a:bodyPr wrap="square" rtlCol="0">
            <a:spAutoFit/>
          </a:bodyPr>
          <a:lstStyle/>
          <a:p>
            <a:r>
              <a:rPr lang="en-US" sz="3000" dirty="0" smtClean="0">
                <a:solidFill>
                  <a:srgbClr val="FF0000"/>
                </a:solidFill>
                <a:latin typeface="Times New Roman" panose="02020603050405020304" pitchFamily="18" charset="0"/>
                <a:cs typeface="Times New Roman" panose="02020603050405020304" pitchFamily="18" charset="0"/>
              </a:rPr>
              <a:t>VN</a:t>
            </a:r>
            <a:endParaRPr lang="en-US" sz="3000" dirty="0">
              <a:solidFill>
                <a:srgbClr val="FF000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818707" y="5337033"/>
            <a:ext cx="3472738"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trống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vắng</a:t>
            </a:r>
            <a:r>
              <a:rPr lang="vi-VN"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cxnSp>
        <p:nvCxnSpPr>
          <p:cNvPr id="46" name="Straight Connector 45"/>
          <p:cNvCxnSpPr/>
          <p:nvPr/>
        </p:nvCxnSpPr>
        <p:spPr>
          <a:xfrm>
            <a:off x="868624" y="3134589"/>
            <a:ext cx="152970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734358"/>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par>
                                <p:cTn id="19" presetID="16" presetClass="entr" presetSubtype="21"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barn(inVertical)">
                                      <p:cBhvr>
                                        <p:cTn id="21" dur="500"/>
                                        <p:tgtEl>
                                          <p:spTgt spid="46"/>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par>
                                <p:cTn id="27" presetID="16" presetClass="entr" presetSubtype="21"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arn(inVertical)">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arn(inVertical)">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arn(inVertical)">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fill="hold"/>
                                        <p:tgtEl>
                                          <p:spTgt spid="19"/>
                                        </p:tgtEl>
                                        <p:attrNameLst>
                                          <p:attrName>ppt_x</p:attrName>
                                        </p:attrNameLst>
                                      </p:cBhvr>
                                      <p:tavLst>
                                        <p:tav tm="0">
                                          <p:val>
                                            <p:strVal val="#ppt_x"/>
                                          </p:val>
                                        </p:tav>
                                        <p:tav tm="100000">
                                          <p:val>
                                            <p:strVal val="#ppt_x"/>
                                          </p:val>
                                        </p:tav>
                                      </p:tavLst>
                                    </p:anim>
                                    <p:anim calcmode="lin" valueType="num">
                                      <p:cBhvr additive="base">
                                        <p:cTn id="4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additive="base">
                                        <p:cTn id="50" dur="500" fill="hold"/>
                                        <p:tgtEl>
                                          <p:spTgt spid="20"/>
                                        </p:tgtEl>
                                        <p:attrNameLst>
                                          <p:attrName>ppt_x</p:attrName>
                                        </p:attrNameLst>
                                      </p:cBhvr>
                                      <p:tavLst>
                                        <p:tav tm="0">
                                          <p:val>
                                            <p:strVal val="#ppt_x"/>
                                          </p:val>
                                        </p:tav>
                                        <p:tav tm="100000">
                                          <p:val>
                                            <p:strVal val="#ppt_x"/>
                                          </p:val>
                                        </p:tav>
                                      </p:tavLst>
                                    </p:anim>
                                    <p:anim calcmode="lin" valueType="num">
                                      <p:cBhvr additive="base">
                                        <p:cTn id="51"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barn(inVertical)">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barn(inVertical)">
                                      <p:cBhvr>
                                        <p:cTn id="61" dur="500"/>
                                        <p:tgtEl>
                                          <p:spTgt spid="22"/>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barn(inVertical)">
                                      <p:cBhvr>
                                        <p:cTn id="64" dur="500"/>
                                        <p:tgtEl>
                                          <p:spTgt spid="25"/>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barn(inVertical)">
                                      <p:cBhvr>
                                        <p:cTn id="69" dur="500"/>
                                        <p:tgtEl>
                                          <p:spTgt spid="26"/>
                                        </p:tgtEl>
                                      </p:cBhvr>
                                    </p:animEffect>
                                  </p:childTnLst>
                                </p:cTn>
                              </p:par>
                              <p:par>
                                <p:cTn id="70" presetID="16" presetClass="entr" presetSubtype="21" fill="hold" nodeType="with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barn(inVertical)">
                                      <p:cBhvr>
                                        <p:cTn id="72" dur="500"/>
                                        <p:tgtEl>
                                          <p:spTgt spid="29"/>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barn(inVertical)">
                                      <p:cBhvr>
                                        <p:cTn id="75" dur="500"/>
                                        <p:tgtEl>
                                          <p:spTgt spid="30"/>
                                        </p:tgtEl>
                                      </p:cBhvr>
                                    </p:animEffect>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additive="base">
                                        <p:cTn id="80" dur="500" fill="hold"/>
                                        <p:tgtEl>
                                          <p:spTgt spid="37"/>
                                        </p:tgtEl>
                                        <p:attrNameLst>
                                          <p:attrName>ppt_x</p:attrName>
                                        </p:attrNameLst>
                                      </p:cBhvr>
                                      <p:tavLst>
                                        <p:tav tm="0">
                                          <p:val>
                                            <p:strVal val="#ppt_x"/>
                                          </p:val>
                                        </p:tav>
                                        <p:tav tm="100000">
                                          <p:val>
                                            <p:strVal val="#ppt_x"/>
                                          </p:val>
                                        </p:tav>
                                      </p:tavLst>
                                    </p:anim>
                                    <p:anim calcmode="lin" valueType="num">
                                      <p:cBhvr additive="base">
                                        <p:cTn id="81"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nodeType="clickEffect">
                                  <p:stCondLst>
                                    <p:cond delay="0"/>
                                  </p:stCondLst>
                                  <p:childTnLst>
                                    <p:set>
                                      <p:cBhvr>
                                        <p:cTn id="85" dur="1" fill="hold">
                                          <p:stCondLst>
                                            <p:cond delay="0"/>
                                          </p:stCondLst>
                                        </p:cTn>
                                        <p:tgtEl>
                                          <p:spTgt spid="31"/>
                                        </p:tgtEl>
                                        <p:attrNameLst>
                                          <p:attrName>style.visibility</p:attrName>
                                        </p:attrNameLst>
                                      </p:cBhvr>
                                      <p:to>
                                        <p:strVal val="visible"/>
                                      </p:to>
                                    </p:set>
                                    <p:animEffect transition="in" filter="barn(inVertical)">
                                      <p:cBhvr>
                                        <p:cTn id="86" dur="500"/>
                                        <p:tgtEl>
                                          <p:spTgt spid="31"/>
                                        </p:tgtEl>
                                      </p:cBhvr>
                                    </p:animEffect>
                                  </p:childTnLst>
                                </p:cTn>
                              </p:par>
                            </p:childTnLst>
                          </p:cTn>
                        </p:par>
                      </p:childTnLst>
                    </p:cTn>
                  </p:par>
                  <p:par>
                    <p:cTn id="87" fill="hold">
                      <p:stCondLst>
                        <p:cond delay="indefinite"/>
                      </p:stCondLst>
                      <p:childTnLst>
                        <p:par>
                          <p:cTn id="88" fill="hold">
                            <p:stCondLst>
                              <p:cond delay="0"/>
                            </p:stCondLst>
                            <p:childTnLst>
                              <p:par>
                                <p:cTn id="89" presetID="16" presetClass="entr" presetSubtype="21" fill="hold" nodeType="click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barn(inVertical)">
                                      <p:cBhvr>
                                        <p:cTn id="91" dur="500"/>
                                        <p:tgtEl>
                                          <p:spTgt spid="32"/>
                                        </p:tgtEl>
                                      </p:cBhvr>
                                    </p:animEffect>
                                  </p:childTnLst>
                                </p:cTn>
                              </p:par>
                              <p:par>
                                <p:cTn id="92" presetID="16" presetClass="entr" presetSubtype="21" fill="hold" grpId="0" nodeType="withEffect">
                                  <p:stCondLst>
                                    <p:cond delay="0"/>
                                  </p:stCondLst>
                                  <p:childTnLst>
                                    <p:set>
                                      <p:cBhvr>
                                        <p:cTn id="93" dur="1" fill="hold">
                                          <p:stCondLst>
                                            <p:cond delay="0"/>
                                          </p:stCondLst>
                                        </p:cTn>
                                        <p:tgtEl>
                                          <p:spTgt spid="33"/>
                                        </p:tgtEl>
                                        <p:attrNameLst>
                                          <p:attrName>style.visibility</p:attrName>
                                        </p:attrNameLst>
                                      </p:cBhvr>
                                      <p:to>
                                        <p:strVal val="visible"/>
                                      </p:to>
                                    </p:set>
                                    <p:animEffect transition="in" filter="barn(inVertical)">
                                      <p:cBhvr>
                                        <p:cTn id="94" dur="500"/>
                                        <p:tgtEl>
                                          <p:spTgt spid="33"/>
                                        </p:tgtEl>
                                      </p:cBhvr>
                                    </p:animEffect>
                                  </p:childTnLst>
                                </p:cTn>
                              </p:par>
                            </p:childTnLst>
                          </p:cTn>
                        </p:par>
                      </p:childTnLst>
                    </p:cTn>
                  </p:par>
                  <p:par>
                    <p:cTn id="95" fill="hold">
                      <p:stCondLst>
                        <p:cond delay="indefinite"/>
                      </p:stCondLst>
                      <p:childTnLst>
                        <p:par>
                          <p:cTn id="96" fill="hold">
                            <p:stCondLst>
                              <p:cond delay="0"/>
                            </p:stCondLst>
                            <p:childTnLst>
                              <p:par>
                                <p:cTn id="97" presetID="16" presetClass="entr" presetSubtype="21" fill="hold" nodeType="clickEffect">
                                  <p:stCondLst>
                                    <p:cond delay="0"/>
                                  </p:stCondLst>
                                  <p:childTnLst>
                                    <p:set>
                                      <p:cBhvr>
                                        <p:cTn id="98" dur="1" fill="hold">
                                          <p:stCondLst>
                                            <p:cond delay="0"/>
                                          </p:stCondLst>
                                        </p:cTn>
                                        <p:tgtEl>
                                          <p:spTgt spid="34"/>
                                        </p:tgtEl>
                                        <p:attrNameLst>
                                          <p:attrName>style.visibility</p:attrName>
                                        </p:attrNameLst>
                                      </p:cBhvr>
                                      <p:to>
                                        <p:strVal val="visible"/>
                                      </p:to>
                                    </p:set>
                                    <p:animEffect transition="in" filter="barn(inVertical)">
                                      <p:cBhvr>
                                        <p:cTn id="99" dur="500"/>
                                        <p:tgtEl>
                                          <p:spTgt spid="34"/>
                                        </p:tgtEl>
                                      </p:cBhvr>
                                    </p:animEffect>
                                  </p:childTnLst>
                                </p:cTn>
                              </p:par>
                              <p:par>
                                <p:cTn id="100" presetID="16" presetClass="entr" presetSubtype="21" fill="hold" nodeType="with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barn(inVertical)">
                                      <p:cBhvr>
                                        <p:cTn id="102" dur="500"/>
                                        <p:tgtEl>
                                          <p:spTgt spid="35"/>
                                        </p:tgtEl>
                                      </p:cBhvr>
                                    </p:animEffect>
                                  </p:childTnLst>
                                </p:cTn>
                              </p:par>
                              <p:par>
                                <p:cTn id="103" presetID="16" presetClass="entr" presetSubtype="21" fill="hold" grpId="0" nodeType="with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barn(inVertical)">
                                      <p:cBhvr>
                                        <p:cTn id="10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p:bldP spid="20" grpId="0"/>
      <p:bldP spid="25" grpId="0"/>
      <p:bldP spid="30" grpId="0"/>
      <p:bldP spid="33" grpId="0"/>
      <p:bldP spid="36" grpId="0"/>
      <p:bldP spid="3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95304"/>
</p:tagLst>
</file>

<file path=ppt/theme/theme1.xml><?xml version="1.0" encoding="utf-8"?>
<a:theme xmlns:a="http://schemas.openxmlformats.org/drawingml/2006/main" name="Office 主题​​">
  <a:themeElements>
    <a:clrScheme name="自定义 10">
      <a:dk1>
        <a:srgbClr val="3F3F3F"/>
      </a:dk1>
      <a:lt1>
        <a:srgbClr val="FFFFFF"/>
      </a:lt1>
      <a:dk2>
        <a:srgbClr val="778495"/>
      </a:dk2>
      <a:lt2>
        <a:srgbClr val="F0F0F0"/>
      </a:lt2>
      <a:accent1>
        <a:srgbClr val="92D050"/>
      </a:accent1>
      <a:accent2>
        <a:srgbClr val="FF7043"/>
      </a:accent2>
      <a:accent3>
        <a:srgbClr val="92D050"/>
      </a:accent3>
      <a:accent4>
        <a:srgbClr val="00B050"/>
      </a:accent4>
      <a:accent5>
        <a:srgbClr val="FF7043"/>
      </a:accent5>
      <a:accent6>
        <a:srgbClr val="FF8A65"/>
      </a:accent6>
      <a:hlink>
        <a:srgbClr val="FF8A65"/>
      </a:hlink>
      <a:folHlink>
        <a:srgbClr val="BFBFBF"/>
      </a:folHlink>
    </a:clrScheme>
    <a:fontScheme name="自定义 1">
      <a:majorFont>
        <a:latin typeface="Calibri"/>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840</Words>
  <Application>Microsoft Office PowerPoint</Application>
  <PresentationFormat>Widescreen</PresentationFormat>
  <Paragraphs>106</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等线</vt:lpstr>
      <vt:lpstr>微软雅黑</vt:lpstr>
      <vt:lpstr>Arial</vt:lpstr>
      <vt:lpstr>Calibri</vt:lpstr>
      <vt:lpstr>Tahoma</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95304</dc:title>
  <dc:creator>逆流的小鱼</dc:creator>
  <cp:lastModifiedBy>RePack by Diakov</cp:lastModifiedBy>
  <cp:revision>79</cp:revision>
  <dcterms:created xsi:type="dcterms:W3CDTF">2017-04-09T09:59:05Z</dcterms:created>
  <dcterms:modified xsi:type="dcterms:W3CDTF">2022-02-25T15:48:28Z</dcterms:modified>
</cp:coreProperties>
</file>